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  <p:sldMasterId id="2147483696" r:id="rId2"/>
    <p:sldMasterId id="2147483697" r:id="rId3"/>
    <p:sldMasterId id="2147483698" r:id="rId4"/>
    <p:sldMasterId id="2147483699" r:id="rId5"/>
    <p:sldMasterId id="2147483700" r:id="rId6"/>
    <p:sldMasterId id="2147483701" r:id="rId7"/>
    <p:sldMasterId id="2147483702" r:id="rId8"/>
    <p:sldMasterId id="2147483703" r:id="rId9"/>
    <p:sldMasterId id="2147483704" r:id="rId10"/>
    <p:sldMasterId id="2147483705" r:id="rId11"/>
  </p:sldMasterIdLst>
  <p:notesMasterIdLst>
    <p:notesMasterId r:id="rId27"/>
  </p:notesMasterIdLst>
  <p:sldIdLst>
    <p:sldId id="270" r:id="rId12"/>
    <p:sldId id="274" r:id="rId13"/>
    <p:sldId id="271" r:id="rId14"/>
    <p:sldId id="275" r:id="rId15"/>
    <p:sldId id="284" r:id="rId16"/>
    <p:sldId id="261" r:id="rId17"/>
    <p:sldId id="272" r:id="rId18"/>
    <p:sldId id="277" r:id="rId19"/>
    <p:sldId id="279" r:id="rId20"/>
    <p:sldId id="281" r:id="rId21"/>
    <p:sldId id="282" r:id="rId22"/>
    <p:sldId id="283" r:id="rId23"/>
    <p:sldId id="273" r:id="rId24"/>
    <p:sldId id="276" r:id="rId25"/>
    <p:sldId id="267" r:id="rId26"/>
  </p:sldIdLst>
  <p:sldSz cx="10239375" cy="575945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14" userDrawn="1">
          <p15:clr>
            <a:srgbClr val="A4A3A4"/>
          </p15:clr>
        </p15:guide>
        <p15:guide id="2" pos="322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4EA473"/>
    <a:srgbClr val="005998"/>
    <a:srgbClr val="009845"/>
    <a:srgbClr val="B9807E"/>
    <a:srgbClr val="FFFF99"/>
    <a:srgbClr val="9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43" autoAdjust="0"/>
    <p:restoredTop sz="94660"/>
  </p:normalViewPr>
  <p:slideViewPr>
    <p:cSldViewPr snapToObjects="1" showGuides="1">
      <p:cViewPr varScale="1">
        <p:scale>
          <a:sx n="82" d="100"/>
          <a:sy n="82" d="100"/>
        </p:scale>
        <p:origin x="66" y="60"/>
      </p:cViewPr>
      <p:guideLst>
        <p:guide orient="horz" pos="1814"/>
        <p:guide pos="322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0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3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presProps" Target="presProp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D7EE8B62-1BBC-485D-AF8A-D720ED7CC055}" type="datetime1">
              <a:rPr lang="zh-CN" altLang="en-US"/>
              <a:pPr>
                <a:defRPr/>
              </a:pPr>
              <a:t>2016/5/20</a:t>
            </a:fld>
            <a:endParaRPr lang="en-US" altLang="zh-CN" sz="1200"/>
          </a:p>
        </p:txBody>
      </p:sp>
      <p:sp>
        <p:nvSpPr>
          <p:cNvPr id="24580" name="Rectangle 4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13317" name="Rectangle 5"/>
          <p:cNvSpPr>
            <a:spLocks noGrp="1" noRot="1" noChangeAspect="1"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30000"/>
              </a:spcBef>
              <a:buFont typeface="Arial" panose="020B0604020202020204" pitchFamily="34" charset="0"/>
              <a:buNone/>
              <a:defRPr/>
            </a:pPr>
            <a:r>
              <a:rPr lang="zh-CN" altLang="en-US" sz="1200" smtClean="0"/>
              <a:t>单击此处编辑母版文本样式</a:t>
            </a:r>
          </a:p>
          <a:p>
            <a:pPr>
              <a:spcBef>
                <a:spcPct val="30000"/>
              </a:spcBef>
              <a:buFont typeface="Arial" panose="020B0604020202020204" pitchFamily="34" charset="0"/>
              <a:buNone/>
              <a:defRPr/>
            </a:pPr>
            <a:r>
              <a:rPr lang="zh-CN" altLang="en-US" sz="1200" smtClean="0"/>
              <a:t>第二级</a:t>
            </a:r>
          </a:p>
          <a:p>
            <a:pPr>
              <a:spcBef>
                <a:spcPct val="30000"/>
              </a:spcBef>
              <a:buFont typeface="Arial" panose="020B0604020202020204" pitchFamily="34" charset="0"/>
              <a:buNone/>
              <a:defRPr/>
            </a:pPr>
            <a:r>
              <a:rPr lang="zh-CN" altLang="en-US" sz="1200" smtClean="0"/>
              <a:t>第三级</a:t>
            </a:r>
          </a:p>
          <a:p>
            <a:pPr>
              <a:spcBef>
                <a:spcPct val="30000"/>
              </a:spcBef>
              <a:buFont typeface="Arial" panose="020B0604020202020204" pitchFamily="34" charset="0"/>
              <a:buNone/>
              <a:defRPr/>
            </a:pPr>
            <a:r>
              <a:rPr lang="zh-CN" altLang="en-US" sz="1200" smtClean="0"/>
              <a:t>第四级</a:t>
            </a:r>
          </a:p>
          <a:p>
            <a:pPr>
              <a:spcBef>
                <a:spcPct val="30000"/>
              </a:spcBef>
              <a:buFont typeface="Arial" panose="020B0604020202020204" pitchFamily="34" charset="0"/>
              <a:buNone/>
              <a:defRPr/>
            </a:pPr>
            <a:r>
              <a:rPr lang="zh-CN" altLang="en-US" sz="1200" smtClean="0"/>
              <a:t>第五级</a:t>
            </a:r>
          </a:p>
        </p:txBody>
      </p:sp>
      <p:sp>
        <p:nvSpPr>
          <p:cNvPr id="133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86EF69E6-330E-4F7A-8684-48BD17209C32}" type="slidenum">
              <a:rPr lang="zh-CN" altLang="en-US"/>
              <a:pPr>
                <a:defRPr/>
              </a:pPr>
              <a:t>‹#›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338323629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EF69E6-330E-4F7A-8684-48BD17209C32}" type="slidenum">
              <a:rPr lang="zh-CN" altLang="en-US" smtClean="0"/>
              <a:pPr>
                <a:defRPr/>
              </a:pPr>
              <a:t>6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42236088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EF69E6-330E-4F7A-8684-48BD17209C32}" type="slidenum">
              <a:rPr lang="zh-CN" altLang="en-US" smtClean="0"/>
              <a:pPr>
                <a:defRPr/>
              </a:pPr>
              <a:t>8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1681767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EF69E6-330E-4F7A-8684-48BD17209C32}" type="slidenum">
              <a:rPr lang="zh-CN" altLang="en-US" smtClean="0"/>
              <a:pPr>
                <a:defRPr/>
              </a:pPr>
              <a:t>9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2384804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EF69E6-330E-4F7A-8684-48BD17209C32}" type="slidenum">
              <a:rPr lang="zh-CN" altLang="en-US" smtClean="0"/>
              <a:pPr>
                <a:defRPr/>
              </a:pPr>
              <a:t>10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24214182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EF69E6-330E-4F7A-8684-48BD17209C32}" type="slidenum">
              <a:rPr lang="zh-CN" altLang="en-US" smtClean="0"/>
              <a:pPr>
                <a:defRPr/>
              </a:pPr>
              <a:t>11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31336774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EF69E6-330E-4F7A-8684-48BD17209C32}" type="slidenum">
              <a:rPr lang="zh-CN" altLang="en-US" smtClean="0"/>
              <a:pPr>
                <a:defRPr/>
              </a:pPr>
              <a:t>14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2241983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79922" y="942976"/>
            <a:ext cx="7679531" cy="200501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79922" y="3025775"/>
            <a:ext cx="7679531" cy="13890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3C2475-D20A-4094-8113-FEE92CBD7412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7AD684-5DDA-4AFB-84E0-D7509B903A0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9217916"/>
      </p:ext>
    </p:extLst>
  </p:cSld>
  <p:clrMapOvr>
    <a:masterClrMapping/>
  </p:clrMapOvr>
  <p:transition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84D733-EBDE-4B4E-9E70-637EEE8456B1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A8AA8-8C88-492E-B2C5-913F98EC334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6464402"/>
      </p:ext>
    </p:extLst>
  </p:cSld>
  <p:clrMapOvr>
    <a:masterClrMapping/>
  </p:clrMapOvr>
  <p:transition>
    <p:cover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79922" y="942976"/>
            <a:ext cx="7679531" cy="200501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79922" y="3025775"/>
            <a:ext cx="7679531" cy="13890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1778CA-1EE1-499E-B479-66AF167D4EA4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296B2B-CD4A-4E0F-B524-128A9FFA7DF7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44993809"/>
      </p:ext>
    </p:extLst>
  </p:cSld>
  <p:clrMapOvr>
    <a:masterClrMapping/>
  </p:clrMapOvr>
  <p:transition>
    <p:cover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5D39B1-CA97-4A28-A7CE-316DFB4BE3AB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66EFDA-7CA5-4323-902E-439AE5A68CCC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812381241"/>
      </p:ext>
    </p:extLst>
  </p:cSld>
  <p:clrMapOvr>
    <a:masterClrMapping/>
  </p:clrMapOvr>
  <p:transition>
    <p:cover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8625" y="1435101"/>
            <a:ext cx="8831461" cy="239712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98625" y="3854451"/>
            <a:ext cx="8831461" cy="1260475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E122BF-671C-43E0-B021-E4999135877F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97F881-9C5D-47DD-AA73-771069541ED5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43718401"/>
      </p:ext>
    </p:extLst>
  </p:cSld>
  <p:clrMapOvr>
    <a:masterClrMapping/>
  </p:clrMapOvr>
  <p:transition>
    <p:cover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4408" y="1346200"/>
            <a:ext cx="4476171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251236" y="1346200"/>
            <a:ext cx="4476171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6736D4-4561-478D-833E-E447F6E93041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4B30DA-14A0-4540-9C38-1483890BC1B9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996958652"/>
      </p:ext>
    </p:extLst>
  </p:cSld>
  <p:clrMapOvr>
    <a:masterClrMapping/>
  </p:clrMapOvr>
  <p:transition>
    <p:cover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5" y="306389"/>
            <a:ext cx="8831461" cy="11128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5736" y="1411288"/>
            <a:ext cx="4332179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05736" y="2103439"/>
            <a:ext cx="4332179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183683" y="1411288"/>
            <a:ext cx="4353513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183683" y="2103439"/>
            <a:ext cx="4353513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32723D-45C2-4A6D-A31A-7BF50010A2F3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89540C-2BF6-4C90-B521-43F6CBC803C6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4038603249"/>
      </p:ext>
    </p:extLst>
  </p:cSld>
  <p:clrMapOvr>
    <a:masterClrMapping/>
  </p:clrMapOvr>
  <p:transition>
    <p:cover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CDA530-ECF7-4284-90D7-409B958D7523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4A1AF5-3BCE-4F78-B8B3-9D9BB2007FB7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963812920"/>
      </p:ext>
    </p:extLst>
  </p:cSld>
  <p:clrMapOvr>
    <a:masterClrMapping/>
  </p:clrMapOvr>
  <p:transition>
    <p:cover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7268DD-80C7-405F-A04E-431D5EEBCF5A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AA81FE-2F88-4386-9377-8A266205D816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254773266"/>
      </p:ext>
    </p:extLst>
  </p:cSld>
  <p:clrMapOvr>
    <a:masterClrMapping/>
  </p:clrMapOvr>
  <p:transition>
    <p:cover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6" y="384176"/>
            <a:ext cx="3302910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53512" y="828676"/>
            <a:ext cx="5183684" cy="40941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5736" y="1727200"/>
            <a:ext cx="3302910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10E593-5586-4500-BC38-E89D74BA4EF4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8B4B196-0DCB-468B-B0F2-F2FA53D59BD9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499560790"/>
      </p:ext>
    </p:extLst>
  </p:cSld>
  <p:clrMapOvr>
    <a:masterClrMapping/>
  </p:clrMapOvr>
  <p:transition>
    <p:cover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6" y="384176"/>
            <a:ext cx="3302910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353512" y="828676"/>
            <a:ext cx="5183684" cy="40941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Arial" panose="020B0604020202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5736" y="1727200"/>
            <a:ext cx="3302910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5C6B43-AA60-4C25-AFA8-942E68CEA03B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A7BE2B-A1FA-46CA-914D-D34FF51547CC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443983"/>
      </p:ext>
    </p:extLst>
  </p:cSld>
  <p:clrMapOvr>
    <a:masterClrMapping/>
  </p:clrMapOvr>
  <p:transition>
    <p:cover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D2B4C5-588F-4FCE-909D-A7E9912700CC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A334C2-2934-4C46-BD90-E77F709C7AA0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456577974"/>
      </p:ext>
    </p:extLst>
  </p:cSld>
  <p:clrMapOvr>
    <a:masterClrMapping/>
  </p:clrMapOvr>
  <p:transition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446657" y="233364"/>
            <a:ext cx="2280749" cy="423227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4408" y="233364"/>
            <a:ext cx="6671593" cy="423227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0C8040-5E64-451E-85A6-2755A830BCB5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5EC4A8-4E17-4C91-9E9D-A03D96ECA01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092483"/>
      </p:ext>
    </p:extLst>
  </p:cSld>
  <p:clrMapOvr>
    <a:masterClrMapping/>
  </p:clrMapOvr>
  <p:transition>
    <p:cover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446657" y="233364"/>
            <a:ext cx="2280749" cy="423227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4408" y="233364"/>
            <a:ext cx="6671593" cy="423227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4161B-C624-4E50-9F56-7E5B7746DECC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209E0C-DB71-4C6D-9C90-BB89A0721F10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332276859"/>
      </p:ext>
    </p:extLst>
  </p:cSld>
  <p:clrMapOvr>
    <a:masterClrMapping/>
  </p:clrMapOvr>
  <p:transition>
    <p:cover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79922" y="942976"/>
            <a:ext cx="7679531" cy="200501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79922" y="3025775"/>
            <a:ext cx="7679531" cy="13890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690391-220C-474E-B05A-35C7E9716850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B7452E-8CCD-490B-9C7D-7D62E8A62711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544998171"/>
      </p:ext>
    </p:extLst>
  </p:cSld>
  <p:clrMapOvr>
    <a:masterClrMapping/>
  </p:clrMapOvr>
  <p:transition>
    <p:cover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120057-FC71-401F-9227-2ADD2ECDAFC3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7E1B0-2AC7-4A86-B0FA-0809CB1C7472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86464062"/>
      </p:ext>
    </p:extLst>
  </p:cSld>
  <p:clrMapOvr>
    <a:masterClrMapping/>
  </p:clrMapOvr>
  <p:transition>
    <p:cover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8625" y="1435101"/>
            <a:ext cx="8831461" cy="239712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98625" y="3854451"/>
            <a:ext cx="8831461" cy="1260475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21F5F3-D0C1-40FB-AA1B-6A657AF58F02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7C9A55-777D-433C-8B33-CBC945C7FA9E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181368611"/>
      </p:ext>
    </p:extLst>
  </p:cSld>
  <p:clrMapOvr>
    <a:masterClrMapping/>
  </p:clrMapOvr>
  <p:transition>
    <p:cover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4408" y="1346200"/>
            <a:ext cx="4476171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251236" y="1346200"/>
            <a:ext cx="4476171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2FFA19-80C0-424E-98C6-473677A7DCEB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06A5A8-481B-4F5C-BD61-008593DCF781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975687063"/>
      </p:ext>
    </p:extLst>
  </p:cSld>
  <p:clrMapOvr>
    <a:masterClrMapping/>
  </p:clrMapOvr>
  <p:transition>
    <p:cover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5" y="306389"/>
            <a:ext cx="8831461" cy="11128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5736" y="1411288"/>
            <a:ext cx="4332179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05736" y="2103439"/>
            <a:ext cx="4332179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183683" y="1411288"/>
            <a:ext cx="4353513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183683" y="2103439"/>
            <a:ext cx="4353513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41AD6B-CA1B-4984-AD89-188809FD3327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4F52A6-21FB-437C-9CC5-7407AD55748B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661048764"/>
      </p:ext>
    </p:extLst>
  </p:cSld>
  <p:clrMapOvr>
    <a:masterClrMapping/>
  </p:clrMapOvr>
  <p:transition>
    <p:cover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1341A4-CEF4-4882-BAA5-6CB8A61497E3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BB37BE-4FB1-430F-8B8A-E169CFC4EE2C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03627544"/>
      </p:ext>
    </p:extLst>
  </p:cSld>
  <p:clrMapOvr>
    <a:masterClrMapping/>
  </p:clrMapOvr>
  <p:transition>
    <p:cover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ED2604-B34B-47CF-AC2F-7867EA653216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1DDBDA-0694-4012-B9E2-84DA322EFB21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05837520"/>
      </p:ext>
    </p:extLst>
  </p:cSld>
  <p:clrMapOvr>
    <a:masterClrMapping/>
  </p:clrMapOvr>
  <p:transition>
    <p:cover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6" y="384176"/>
            <a:ext cx="3302910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53512" y="828676"/>
            <a:ext cx="5183684" cy="40941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5736" y="1727200"/>
            <a:ext cx="3302910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246DFA-6654-444A-A953-35F1A778FD88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409DC3-DF8A-4AC0-8FF0-5108CECB7736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402906965"/>
      </p:ext>
    </p:extLst>
  </p:cSld>
  <p:clrMapOvr>
    <a:masterClrMapping/>
  </p:clrMapOvr>
  <p:transition>
    <p:cover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6" y="384176"/>
            <a:ext cx="3302910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353512" y="828676"/>
            <a:ext cx="5183684" cy="40941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Arial" panose="020B0604020202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5736" y="1727200"/>
            <a:ext cx="3302910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1924E9-8910-4F13-8DFE-AFA468E94CDE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8843E7-8B45-4E69-9CF5-2851B223BCCA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643920819"/>
      </p:ext>
    </p:extLst>
  </p:cSld>
  <p:clrMapOvr>
    <a:masterClrMapping/>
  </p:clrMapOvr>
  <p:transition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79922" y="942976"/>
            <a:ext cx="7679531" cy="200501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79922" y="3025775"/>
            <a:ext cx="7679531" cy="13890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1EC07B-7F54-460E-AF9B-6DC189547A11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BB4317-775D-4DD0-A546-3F0AE3503433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210916858"/>
      </p:ext>
    </p:extLst>
  </p:cSld>
  <p:clrMapOvr>
    <a:masterClrMapping/>
  </p:clrMapOvr>
  <p:transition>
    <p:cover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AC58CD-B541-4222-B776-A7DF1D835E3D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E5C8E7-DE5D-415C-B3DA-AC1DB8A263CB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421427545"/>
      </p:ext>
    </p:extLst>
  </p:cSld>
  <p:clrMapOvr>
    <a:masterClrMapping/>
  </p:clrMapOvr>
  <p:transition>
    <p:cover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446657" y="233364"/>
            <a:ext cx="2280749" cy="423227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4408" y="233364"/>
            <a:ext cx="6671593" cy="423227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A32393-7F7F-4C0A-AC3C-AF690A638B48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5EA4E0-367F-4B7D-A9BB-A7B938D756E1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477417148"/>
      </p:ext>
    </p:extLst>
  </p:cSld>
  <p:clrMapOvr>
    <a:masterClrMapping/>
  </p:clrMapOvr>
  <p:transition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906802-3995-4989-9B12-DE71E5BE5650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6AAC74-2EF8-4069-BC5D-69533D5369B5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579706221"/>
      </p:ext>
    </p:extLst>
  </p:cSld>
  <p:clrMapOvr>
    <a:masterClrMapping/>
  </p:clrMapOvr>
  <p:transition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8625" y="1435101"/>
            <a:ext cx="8831461" cy="239712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98625" y="3854451"/>
            <a:ext cx="8831461" cy="1260475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8F21FA-D50D-4DB0-9C88-46C769EF5F5B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BAE823-2934-4F5F-8682-DBAF26CDB6AD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394059246"/>
      </p:ext>
    </p:extLst>
  </p:cSld>
  <p:clrMapOvr>
    <a:masterClrMapping/>
  </p:clrMapOvr>
  <p:transition>
    <p:cove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4408" y="1346200"/>
            <a:ext cx="4476171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251236" y="1346200"/>
            <a:ext cx="4476171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7BC38E-4FC0-4544-AACD-D8B61C3C6A4A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DF6CE5-5781-4B64-AFC2-2211F83203BC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574379925"/>
      </p:ext>
    </p:extLst>
  </p:cSld>
  <p:clrMapOvr>
    <a:masterClrMapping/>
  </p:clrMapOvr>
  <p:transition>
    <p:cover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5" y="306389"/>
            <a:ext cx="8831461" cy="11128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5736" y="1411288"/>
            <a:ext cx="4332179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05736" y="2103439"/>
            <a:ext cx="4332179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183683" y="1411288"/>
            <a:ext cx="4353513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183683" y="2103439"/>
            <a:ext cx="4353513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5618AB-3235-478E-B9F1-C46D77B621BE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EF95C3-5C39-41D9-B829-D8E64AC66263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604780572"/>
      </p:ext>
    </p:extLst>
  </p:cSld>
  <p:clrMapOvr>
    <a:masterClrMapping/>
  </p:clrMapOvr>
  <p:transition>
    <p:cover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7017ED-C4D5-4D25-9AEB-75DA4CC77151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57372E-3414-460A-9F00-05436930ABC4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464886201"/>
      </p:ext>
    </p:extLst>
  </p:cSld>
  <p:clrMapOvr>
    <a:masterClrMapping/>
  </p:clrMapOvr>
  <p:transition>
    <p:cover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71B3BF-D749-4FEA-8D4E-37FEE4EE40A5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DEDF42-EF44-4275-967D-F5674BB56672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239606822"/>
      </p:ext>
    </p:extLst>
  </p:cSld>
  <p:clrMapOvr>
    <a:masterClrMapping/>
  </p:clrMapOvr>
  <p:transition>
    <p:cover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6" y="384176"/>
            <a:ext cx="3302910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53512" y="828676"/>
            <a:ext cx="5183684" cy="40941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5736" y="1727200"/>
            <a:ext cx="3302910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62B486-8481-47AC-BDB7-C006E9F9507D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E58B7F-0565-4EF5-94CD-1558226005EA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525429614"/>
      </p:ext>
    </p:extLst>
  </p:cSld>
  <p:clrMapOvr>
    <a:masterClrMapping/>
  </p:clrMapOvr>
  <p:transition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56FD61-EC4B-4E1F-B8F1-698AF69F6CC0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72F8D7-BDF5-44F1-AF74-DBC3942D943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6510743"/>
      </p:ext>
    </p:extLst>
  </p:cSld>
  <p:clrMapOvr>
    <a:masterClrMapping/>
  </p:clrMapOvr>
  <p:transition>
    <p:cover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6" y="384176"/>
            <a:ext cx="3302910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353512" y="828676"/>
            <a:ext cx="5183684" cy="40941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Arial" panose="020B0604020202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5736" y="1727200"/>
            <a:ext cx="3302910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B40BB7-9523-4ABE-9AD2-05CBF721B73B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BBDCA4-99FF-4CE0-8944-370FC4BE13D3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987518790"/>
      </p:ext>
    </p:extLst>
  </p:cSld>
  <p:clrMapOvr>
    <a:masterClrMapping/>
  </p:clrMapOvr>
  <p:transition>
    <p:cover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78E004-CBF0-4F88-A6F5-E2C1BBE2A648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FE19B3-EFEC-4E82-8B62-5ABC8C3F403F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820531676"/>
      </p:ext>
    </p:extLst>
  </p:cSld>
  <p:clrMapOvr>
    <a:masterClrMapping/>
  </p:clrMapOvr>
  <p:transition>
    <p:cover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446657" y="233364"/>
            <a:ext cx="2280749" cy="423227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4408" y="233364"/>
            <a:ext cx="6671593" cy="423227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302648-B427-441C-BDFA-85EDD3081F6E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610D22-A543-44EB-A16E-A3C976BE6AFC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212611596"/>
      </p:ext>
    </p:extLst>
  </p:cSld>
  <p:clrMapOvr>
    <a:masterClrMapping/>
  </p:clrMapOvr>
  <p:transition>
    <p:cover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79922" y="942976"/>
            <a:ext cx="7679531" cy="200501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79922" y="3025775"/>
            <a:ext cx="7679531" cy="13890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74A671-1751-4EC1-8387-2DF2FD619AB8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A85B1A-131D-498D-9A7F-82E74D7E9281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212186061"/>
      </p:ext>
    </p:extLst>
  </p:cSld>
  <p:clrMapOvr>
    <a:masterClrMapping/>
  </p:clrMapOvr>
  <p:transition>
    <p:cover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A3A6B6-6676-411C-84E0-10D9417DC49E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6ACDCC-ABD2-4799-ACB3-5962B41E52A1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947324850"/>
      </p:ext>
    </p:extLst>
  </p:cSld>
  <p:clrMapOvr>
    <a:masterClrMapping/>
  </p:clrMapOvr>
  <p:transition>
    <p:cover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8625" y="1435101"/>
            <a:ext cx="8831461" cy="239712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98625" y="3854451"/>
            <a:ext cx="8831461" cy="1260475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202BD4-0B31-4066-8E97-F634D931E834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866F08-A08B-4537-A4CB-33F64BDB6A5A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756618282"/>
      </p:ext>
    </p:extLst>
  </p:cSld>
  <p:clrMapOvr>
    <a:masterClrMapping/>
  </p:clrMapOvr>
  <p:transition>
    <p:cover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4408" y="1346200"/>
            <a:ext cx="4476171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251236" y="1346200"/>
            <a:ext cx="4476171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67E5A8-F6AD-48B2-89E2-172DE69E9B13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C5AE73-81A3-4EEE-A8FF-EF07263B7EE1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731987953"/>
      </p:ext>
    </p:extLst>
  </p:cSld>
  <p:clrMapOvr>
    <a:masterClrMapping/>
  </p:clrMapOvr>
  <p:transition>
    <p:cover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5" y="306389"/>
            <a:ext cx="8831461" cy="11128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5736" y="1411288"/>
            <a:ext cx="4332179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05736" y="2103439"/>
            <a:ext cx="4332179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183683" y="1411288"/>
            <a:ext cx="4353513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183683" y="2103439"/>
            <a:ext cx="4353513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649DCA-6FF6-4BB2-90E4-17C58D7A90F8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2E27D8-79B4-49C7-94F0-7810B8DA7F70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78087418"/>
      </p:ext>
    </p:extLst>
  </p:cSld>
  <p:clrMapOvr>
    <a:masterClrMapping/>
  </p:clrMapOvr>
  <p:transition>
    <p:cover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34E790-3766-4348-BF15-7792AA90AA2F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699D4F-E7D1-45DA-AC50-E258BAED07DA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416164216"/>
      </p:ext>
    </p:extLst>
  </p:cSld>
  <p:clrMapOvr>
    <a:masterClrMapping/>
  </p:clrMapOvr>
  <p:transition>
    <p:cover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376A3B-3861-4037-B890-F20E6FC5033B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E2E0B6-3B57-4380-B4B4-B8F8661E05BD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897416263"/>
      </p:ext>
    </p:extLst>
  </p:cSld>
  <p:clrMapOvr>
    <a:masterClrMapping/>
  </p:clrMapOvr>
  <p:transition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8625" y="1435101"/>
            <a:ext cx="8831461" cy="239712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98625" y="3854451"/>
            <a:ext cx="8831461" cy="1260475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373EBE-3367-46A9-80FC-28EC0539236D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69B7CB-1500-4217-9FAE-0050100C445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1789489"/>
      </p:ext>
    </p:extLst>
  </p:cSld>
  <p:clrMapOvr>
    <a:masterClrMapping/>
  </p:clrMapOvr>
  <p:transition>
    <p:cover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6" y="384176"/>
            <a:ext cx="3302910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53512" y="828676"/>
            <a:ext cx="5183684" cy="40941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5736" y="1727200"/>
            <a:ext cx="3302910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097A04-404D-4422-B923-3F4D5D604721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93F867-DB42-43D2-B00A-0E559768AEF7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761209648"/>
      </p:ext>
    </p:extLst>
  </p:cSld>
  <p:clrMapOvr>
    <a:masterClrMapping/>
  </p:clrMapOvr>
  <p:transition>
    <p:cover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6" y="384176"/>
            <a:ext cx="3302910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353512" y="828676"/>
            <a:ext cx="5183684" cy="40941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Arial" panose="020B0604020202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5736" y="1727200"/>
            <a:ext cx="3302910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D51D39-5CEA-4FEC-A3B9-DCD2AB15A773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90A145-7D76-4012-9D42-F736134B420B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638144568"/>
      </p:ext>
    </p:extLst>
  </p:cSld>
  <p:clrMapOvr>
    <a:masterClrMapping/>
  </p:clrMapOvr>
  <p:transition>
    <p:cover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F08BA2-D471-4652-A47A-A72FF829C49A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078D4A-41C3-406A-A3B4-E33CD681F6EA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455090696"/>
      </p:ext>
    </p:extLst>
  </p:cSld>
  <p:clrMapOvr>
    <a:masterClrMapping/>
  </p:clrMapOvr>
  <p:transition>
    <p:cover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446657" y="233364"/>
            <a:ext cx="2280749" cy="423227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4408" y="233364"/>
            <a:ext cx="6671593" cy="423227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BF395D-D1E7-4869-9D78-4D7C39005862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E56FC4-65F7-4262-A7A7-A28B226A0D15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11073259"/>
      </p:ext>
    </p:extLst>
  </p:cSld>
  <p:clrMapOvr>
    <a:masterClrMapping/>
  </p:clrMapOvr>
  <p:transition>
    <p:cover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79922" y="942976"/>
            <a:ext cx="7679531" cy="200501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79922" y="3025775"/>
            <a:ext cx="7679531" cy="13890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35FCBD8-4FBC-4500-907B-25F18E72186F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1CD8BA-025B-479C-9133-5F323518CC52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060542720"/>
      </p:ext>
    </p:extLst>
  </p:cSld>
  <p:clrMapOvr>
    <a:masterClrMapping/>
  </p:clrMapOvr>
  <p:transition>
    <p:cover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534262-AE79-471D-BE9D-D977116B2D22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9746CC-4249-4742-BFCF-C6E89D357F53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914420284"/>
      </p:ext>
    </p:extLst>
  </p:cSld>
  <p:clrMapOvr>
    <a:masterClrMapping/>
  </p:clrMapOvr>
  <p:transition>
    <p:cover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8625" y="1435101"/>
            <a:ext cx="8831461" cy="239712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98625" y="3854451"/>
            <a:ext cx="8831461" cy="1260475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F3BF34-DDCA-4679-8667-737AA26329C3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0A9A77-C625-47AC-8AF2-3D454023B116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329823421"/>
      </p:ext>
    </p:extLst>
  </p:cSld>
  <p:clrMapOvr>
    <a:masterClrMapping/>
  </p:clrMapOvr>
  <p:transition>
    <p:cover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4408" y="1346200"/>
            <a:ext cx="4476171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251236" y="1346200"/>
            <a:ext cx="4476171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BEF606-43AE-4171-A5B6-4A8830FE5CA7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2815C1-07BB-45F0-A0B6-2BE84038874F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814808164"/>
      </p:ext>
    </p:extLst>
  </p:cSld>
  <p:clrMapOvr>
    <a:masterClrMapping/>
  </p:clrMapOvr>
  <p:transition>
    <p:cover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5" y="306389"/>
            <a:ext cx="8831461" cy="11128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5736" y="1411288"/>
            <a:ext cx="4332179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05736" y="2103439"/>
            <a:ext cx="4332179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183683" y="1411288"/>
            <a:ext cx="4353513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183683" y="2103439"/>
            <a:ext cx="4353513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66C128-9527-47BA-BF9C-5B4C45CA9BD0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6F234F-7400-43B9-B38E-44FF94FE4C82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787735985"/>
      </p:ext>
    </p:extLst>
  </p:cSld>
  <p:clrMapOvr>
    <a:masterClrMapping/>
  </p:clrMapOvr>
  <p:transition>
    <p:cover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3D2E5D-5BC1-43F3-A389-73C4E7CDA501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20BFEE-AA44-4F3B-A1BC-8A70DCC1DF38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026459058"/>
      </p:ext>
    </p:extLst>
  </p:cSld>
  <p:clrMapOvr>
    <a:masterClrMapping/>
  </p:clrMapOvr>
  <p:transition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4408" y="1346200"/>
            <a:ext cx="4476171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251236" y="1346200"/>
            <a:ext cx="4476171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992EC7-6595-4BA1-AAFF-961009F733F2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4C0F73-2182-4AD1-AEA8-C4DB032B913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0443198"/>
      </p:ext>
    </p:extLst>
  </p:cSld>
  <p:clrMapOvr>
    <a:masterClrMapping/>
  </p:clrMapOvr>
  <p:transition>
    <p:cover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884DAE-17AE-46D6-A924-AEF27D5D7E4C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1AB686-E1D0-42E8-8177-1CB17D0A8762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468265717"/>
      </p:ext>
    </p:extLst>
  </p:cSld>
  <p:clrMapOvr>
    <a:masterClrMapping/>
  </p:clrMapOvr>
  <p:transition>
    <p:cover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6" y="384176"/>
            <a:ext cx="3302910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53512" y="828676"/>
            <a:ext cx="5183684" cy="40941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5736" y="1727200"/>
            <a:ext cx="3302910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E260FC-7E9A-4199-813B-070ADA168158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D70D75-46AA-4CC8-8F30-F74D7EAD85ED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298540842"/>
      </p:ext>
    </p:extLst>
  </p:cSld>
  <p:clrMapOvr>
    <a:masterClrMapping/>
  </p:clrMapOvr>
  <p:transition>
    <p:cover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6" y="384176"/>
            <a:ext cx="3302910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353512" y="828676"/>
            <a:ext cx="5183684" cy="40941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Arial" panose="020B0604020202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5736" y="1727200"/>
            <a:ext cx="3302910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7A2457-450F-4F14-AB6F-D76099309CC0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B5F61E-FC68-46E2-A6CA-813FA360CED9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4016817129"/>
      </p:ext>
    </p:extLst>
  </p:cSld>
  <p:clrMapOvr>
    <a:masterClrMapping/>
  </p:clrMapOvr>
  <p:transition>
    <p:cover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8C93D9-2BF0-48B3-A084-D9F303CDB3EF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EA0FEC-4C05-405E-A5EF-6ACCA3F8E875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780131596"/>
      </p:ext>
    </p:extLst>
  </p:cSld>
  <p:clrMapOvr>
    <a:masterClrMapping/>
  </p:clrMapOvr>
  <p:transition>
    <p:cover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446657" y="233364"/>
            <a:ext cx="2280749" cy="423227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4408" y="233364"/>
            <a:ext cx="6671593" cy="423227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878B64-B78F-4614-909A-C6231E957D0A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2F9983-7657-4B01-AB71-080989ECFA69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710684560"/>
      </p:ext>
    </p:extLst>
  </p:cSld>
  <p:clrMapOvr>
    <a:masterClrMapping/>
  </p:clrMapOvr>
  <p:transition>
    <p:cover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79922" y="942976"/>
            <a:ext cx="7679531" cy="200501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79922" y="3025775"/>
            <a:ext cx="7679531" cy="13890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9CBEBD-D866-4664-822B-3996B01C01BA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95A3AD-C607-40C2-95A0-6FB5F68B405C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585782974"/>
      </p:ext>
    </p:extLst>
  </p:cSld>
  <p:clrMapOvr>
    <a:masterClrMapping/>
  </p:clrMapOvr>
  <p:transition>
    <p:cover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AB4D64-5BD1-43DD-9A86-5CA7954CBEF0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C388EA-750D-402C-81FB-84B1FC75EF2E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515466722"/>
      </p:ext>
    </p:extLst>
  </p:cSld>
  <p:clrMapOvr>
    <a:masterClrMapping/>
  </p:clrMapOvr>
  <p:transition>
    <p:cover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8625" y="1435101"/>
            <a:ext cx="8831461" cy="239712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98625" y="3854451"/>
            <a:ext cx="8831461" cy="1260475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3B59EC-0CCC-4CB0-BC6A-C11CF8128B36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A7389B-0050-4C14-8113-EB52EC33C817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037704451"/>
      </p:ext>
    </p:extLst>
  </p:cSld>
  <p:clrMapOvr>
    <a:masterClrMapping/>
  </p:clrMapOvr>
  <p:transition>
    <p:cover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4408" y="1346200"/>
            <a:ext cx="4476171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251236" y="1346200"/>
            <a:ext cx="4476171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B9D9AB-667D-499C-A392-D89D60AFA3DC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9C72B1-BB1E-418A-A97D-57E6C703A840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119000767"/>
      </p:ext>
    </p:extLst>
  </p:cSld>
  <p:clrMapOvr>
    <a:masterClrMapping/>
  </p:clrMapOvr>
  <p:transition>
    <p:cover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5" y="306389"/>
            <a:ext cx="8831461" cy="11128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5736" y="1411288"/>
            <a:ext cx="4332179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05736" y="2103439"/>
            <a:ext cx="4332179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183683" y="1411288"/>
            <a:ext cx="4353513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183683" y="2103439"/>
            <a:ext cx="4353513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492F64-A2EA-47DF-B080-B8AC7A2BED30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CB733D-B74A-4D85-ABC0-820DB7B642D6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570340234"/>
      </p:ext>
    </p:extLst>
  </p:cSld>
  <p:clrMapOvr>
    <a:masterClrMapping/>
  </p:clrMapOvr>
  <p:transition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5" y="306389"/>
            <a:ext cx="8831461" cy="11128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5736" y="1411288"/>
            <a:ext cx="4332179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05736" y="2103439"/>
            <a:ext cx="4332179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183683" y="1411288"/>
            <a:ext cx="4353513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183683" y="2103439"/>
            <a:ext cx="4353513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F29D1F-A71B-446B-9A3C-7BED32E00657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B0F9BA-3DDD-49F2-AC4D-6021424D2AC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1663808"/>
      </p:ext>
    </p:extLst>
  </p:cSld>
  <p:clrMapOvr>
    <a:masterClrMapping/>
  </p:clrMapOvr>
  <p:transition>
    <p:cover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27A2A1-4B2F-4471-BFC5-3AE69D754DF3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B48D2C-0C7B-4738-9C69-148459434FE9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704450318"/>
      </p:ext>
    </p:extLst>
  </p:cSld>
  <p:clrMapOvr>
    <a:masterClrMapping/>
  </p:clrMapOvr>
  <p:transition>
    <p:cover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64F9F5-569D-4474-BBEC-5E3C763097E5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3EC5BD-BDCE-4ADA-8B60-E8AA7894B722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15986839"/>
      </p:ext>
    </p:extLst>
  </p:cSld>
  <p:clrMapOvr>
    <a:masterClrMapping/>
  </p:clrMapOvr>
  <p:transition>
    <p:cover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6" y="384176"/>
            <a:ext cx="3302910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53512" y="828676"/>
            <a:ext cx="5183684" cy="40941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5736" y="1727200"/>
            <a:ext cx="3302910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3ABC08-04BF-46C0-8C06-D35B9D8163FF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14F26B-A0BD-4914-800D-EBB06D3A2854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417075920"/>
      </p:ext>
    </p:extLst>
  </p:cSld>
  <p:clrMapOvr>
    <a:masterClrMapping/>
  </p:clrMapOvr>
  <p:transition>
    <p:cover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6" y="384176"/>
            <a:ext cx="3302910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353512" y="828676"/>
            <a:ext cx="5183684" cy="40941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Arial" panose="020B0604020202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5736" y="1727200"/>
            <a:ext cx="3302910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A16AB2-4CEA-4113-80CE-BAF824240F46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0AAFFD-FC95-419B-959A-938553CE48EF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666374398"/>
      </p:ext>
    </p:extLst>
  </p:cSld>
  <p:clrMapOvr>
    <a:masterClrMapping/>
  </p:clrMapOvr>
  <p:transition>
    <p:cover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A916FC-FFA9-4FE7-B7BD-954A130BA365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DE69CA-AF99-4816-B799-CBA6D3D73314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613047377"/>
      </p:ext>
    </p:extLst>
  </p:cSld>
  <p:clrMapOvr>
    <a:masterClrMapping/>
  </p:clrMapOvr>
  <p:transition>
    <p:cover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446657" y="233364"/>
            <a:ext cx="2280749" cy="423227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4408" y="233364"/>
            <a:ext cx="6671593" cy="423227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5627F6-FF5B-4801-846F-F66F561EE308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A46E50-21DC-4E9E-BBBF-174622C40CA3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84557625"/>
      </p:ext>
    </p:extLst>
  </p:cSld>
  <p:clrMapOvr>
    <a:masterClrMapping/>
  </p:clrMapOvr>
  <p:transition>
    <p:cover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79922" y="942976"/>
            <a:ext cx="7679531" cy="200501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79922" y="3025775"/>
            <a:ext cx="7679531" cy="13890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E81F56-94E2-4E0C-91E7-6E83C917168B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86C677-A840-4C8C-9A62-C28D264B5515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078259527"/>
      </p:ext>
    </p:extLst>
  </p:cSld>
  <p:clrMapOvr>
    <a:masterClrMapping/>
  </p:clrMapOvr>
  <p:transition>
    <p:cover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6496B1-9381-4DC1-B59C-4CB8FB5FCD47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FFB0A8F-7578-4610-81C8-23D1706DF3EE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834515291"/>
      </p:ext>
    </p:extLst>
  </p:cSld>
  <p:clrMapOvr>
    <a:masterClrMapping/>
  </p:clrMapOvr>
  <p:transition>
    <p:cover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8625" y="1435101"/>
            <a:ext cx="8831461" cy="239712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98625" y="3854451"/>
            <a:ext cx="8831461" cy="1260475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1FA0E7-26C3-4CF6-A8E7-2B99847A86FB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E0C542-46EC-415F-966D-C0910359AA77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656134533"/>
      </p:ext>
    </p:extLst>
  </p:cSld>
  <p:clrMapOvr>
    <a:masterClrMapping/>
  </p:clrMapOvr>
  <p:transition>
    <p:cover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4408" y="1346200"/>
            <a:ext cx="4476171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251236" y="1346200"/>
            <a:ext cx="4476171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11202B-4B3C-495E-B9D7-B432D13C13A9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1E2127-3684-49C4-A9F3-AC472F50DE53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257684203"/>
      </p:ext>
    </p:extLst>
  </p:cSld>
  <p:clrMapOvr>
    <a:masterClrMapping/>
  </p:clrMapOvr>
  <p:transition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F74A56-D57C-41B8-891C-27AB652C557E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5607D5-6703-497A-AD79-50586885A37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034357"/>
      </p:ext>
    </p:extLst>
  </p:cSld>
  <p:clrMapOvr>
    <a:masterClrMapping/>
  </p:clrMapOvr>
  <p:transition>
    <p:cover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5" y="306389"/>
            <a:ext cx="8831461" cy="11128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5736" y="1411288"/>
            <a:ext cx="4332179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05736" y="2103439"/>
            <a:ext cx="4332179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183683" y="1411288"/>
            <a:ext cx="4353513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183683" y="2103439"/>
            <a:ext cx="4353513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EDE97F-83D6-42AA-8621-D5E3739A8829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5F4934-6ED6-4BD4-8E42-B3BE2F33ABDB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686540918"/>
      </p:ext>
    </p:extLst>
  </p:cSld>
  <p:clrMapOvr>
    <a:masterClrMapping/>
  </p:clrMapOvr>
  <p:transition>
    <p:cover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A9511B-8C0C-425B-9323-9617280E20B6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EF92DC-B9F5-4968-9127-61BFEDBC3629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306184159"/>
      </p:ext>
    </p:extLst>
  </p:cSld>
  <p:clrMapOvr>
    <a:masterClrMapping/>
  </p:clrMapOvr>
  <p:transition>
    <p:cover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43327F-A7CF-4312-B18E-9230AE2DA6F6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030AD3-EE4D-42BE-A7A4-4BD6A7A3C792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657853438"/>
      </p:ext>
    </p:extLst>
  </p:cSld>
  <p:clrMapOvr>
    <a:masterClrMapping/>
  </p:clrMapOvr>
  <p:transition>
    <p:cover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6" y="384176"/>
            <a:ext cx="3302910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53512" y="828676"/>
            <a:ext cx="5183684" cy="40941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5736" y="1727200"/>
            <a:ext cx="3302910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489101-E176-49EE-9FE5-B87698CB71FB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02F85F-7EC9-4CB7-B1C3-C6ACA951999F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502440065"/>
      </p:ext>
    </p:extLst>
  </p:cSld>
  <p:clrMapOvr>
    <a:masterClrMapping/>
  </p:clrMapOvr>
  <p:transition>
    <p:cover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6" y="384176"/>
            <a:ext cx="3302910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353512" y="828676"/>
            <a:ext cx="5183684" cy="40941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Arial" panose="020B0604020202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5736" y="1727200"/>
            <a:ext cx="3302910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B8024E-D5A6-4EF1-88C7-B46F150F38E0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4C0206-3593-497E-AE97-6FC194BCA134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407964780"/>
      </p:ext>
    </p:extLst>
  </p:cSld>
  <p:clrMapOvr>
    <a:masterClrMapping/>
  </p:clrMapOvr>
  <p:transition>
    <p:cover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7F0529-6F97-4B99-8D42-3546BF1E52D4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5E8CC9-9B6D-4E21-A2B1-27A3B6564C6E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174915935"/>
      </p:ext>
    </p:extLst>
  </p:cSld>
  <p:clrMapOvr>
    <a:masterClrMapping/>
  </p:clrMapOvr>
  <p:transition>
    <p:cover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446657" y="233364"/>
            <a:ext cx="2280749" cy="423227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4408" y="233364"/>
            <a:ext cx="6671593" cy="423227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35FEF8-94CA-45D4-9951-9ABA62A09EDE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554AE8-3631-4194-B2A7-E8A1EB93FF43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675235624"/>
      </p:ext>
    </p:extLst>
  </p:cSld>
  <p:clrMapOvr>
    <a:masterClrMapping/>
  </p:clrMapOvr>
  <p:transition>
    <p:cover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79922" y="942976"/>
            <a:ext cx="7679531" cy="200501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79922" y="3025775"/>
            <a:ext cx="7679531" cy="13890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28E062-D256-4BCB-853B-2D6C48FD05E8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CF99ED-99FB-4CE4-BCE1-AC0CE71241C1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467027662"/>
      </p:ext>
    </p:extLst>
  </p:cSld>
  <p:clrMapOvr>
    <a:masterClrMapping/>
  </p:clrMapOvr>
  <p:transition>
    <p:cover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9EE1CC-2175-4BB5-88E7-F93B5A48AD3E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DD4EF2-04D2-4F6A-BD97-D31039FD0BC7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661231204"/>
      </p:ext>
    </p:extLst>
  </p:cSld>
  <p:clrMapOvr>
    <a:masterClrMapping/>
  </p:clrMapOvr>
  <p:transition>
    <p:cover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8625" y="1435101"/>
            <a:ext cx="8831461" cy="239712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98625" y="3854451"/>
            <a:ext cx="8831461" cy="1260475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D768FE-A483-4158-90DC-72F3F921BD5A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E55C89-A147-41A0-B021-3AEC411A92EE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327591259"/>
      </p:ext>
    </p:extLst>
  </p:cSld>
  <p:clrMapOvr>
    <a:masterClrMapping/>
  </p:clrMapOvr>
  <p:transition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B4F506-9A4F-4E05-A0E2-1C6F604421AD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5D50C0-2E15-4E3D-8EC3-9391E178A60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1230984"/>
      </p:ext>
    </p:extLst>
  </p:cSld>
  <p:clrMapOvr>
    <a:masterClrMapping/>
  </p:clrMapOvr>
  <p:transition>
    <p:cover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4408" y="1346200"/>
            <a:ext cx="4476171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251236" y="1346200"/>
            <a:ext cx="4476171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0EBDD3-344F-4047-967E-C75CD9E8246C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251CDB-51E1-40A8-84EC-0697851AB57F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992716198"/>
      </p:ext>
    </p:extLst>
  </p:cSld>
  <p:clrMapOvr>
    <a:masterClrMapping/>
  </p:clrMapOvr>
  <p:transition>
    <p:cover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5" y="306389"/>
            <a:ext cx="8831461" cy="11128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5736" y="1411288"/>
            <a:ext cx="4332179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05736" y="2103439"/>
            <a:ext cx="4332179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183683" y="1411288"/>
            <a:ext cx="4353513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183683" y="2103439"/>
            <a:ext cx="4353513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7EE639-1EFA-4A8A-9721-DBE68DBA071A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E329C8-0BB4-4408-B0AA-070EEDD1319B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454899707"/>
      </p:ext>
    </p:extLst>
  </p:cSld>
  <p:clrMapOvr>
    <a:masterClrMapping/>
  </p:clrMapOvr>
  <p:transition>
    <p:cover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AEF3A7-F2F9-4206-9730-3722DB882EB1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7A832C-2CA5-4DF7-98C1-94773CC0D799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171620595"/>
      </p:ext>
    </p:extLst>
  </p:cSld>
  <p:clrMapOvr>
    <a:masterClrMapping/>
  </p:clrMapOvr>
  <p:transition>
    <p:cover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1D5344-240C-483A-A628-9C32CBB50D2F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6592D0-D8B0-4CD4-A961-99D81661D454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496553874"/>
      </p:ext>
    </p:extLst>
  </p:cSld>
  <p:clrMapOvr>
    <a:masterClrMapping/>
  </p:clrMapOvr>
  <p:transition>
    <p:cover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6" y="384176"/>
            <a:ext cx="3302910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53512" y="828676"/>
            <a:ext cx="5183684" cy="40941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5736" y="1727200"/>
            <a:ext cx="3302910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6251BF-813E-4970-9C58-867131171DD5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422499-AFC1-4C2A-A44D-08259AC9616A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390033585"/>
      </p:ext>
    </p:extLst>
  </p:cSld>
  <p:clrMapOvr>
    <a:masterClrMapping/>
  </p:clrMapOvr>
  <p:transition>
    <p:cover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6" y="384176"/>
            <a:ext cx="3302910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353512" y="828676"/>
            <a:ext cx="5183684" cy="40941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Arial" panose="020B0604020202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5736" y="1727200"/>
            <a:ext cx="3302910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80EB67-C73F-4951-A0A1-3C2329717F28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D31D54-16A4-4E5A-84E4-F396CD01EB53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513590594"/>
      </p:ext>
    </p:extLst>
  </p:cSld>
  <p:clrMapOvr>
    <a:masterClrMapping/>
  </p:clrMapOvr>
  <p:transition>
    <p:cover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3A6321-C556-49C5-AC09-F2C3C53D69B2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18AF96-0EAB-47D8-A91F-396766D66746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377725462"/>
      </p:ext>
    </p:extLst>
  </p:cSld>
  <p:clrMapOvr>
    <a:masterClrMapping/>
  </p:clrMapOvr>
  <p:transition>
    <p:cover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446657" y="233364"/>
            <a:ext cx="2280749" cy="423227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4408" y="233364"/>
            <a:ext cx="6671593" cy="423227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D2BAF6-4910-4F2C-B476-61C3C3CC87DB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D701EC-2DCF-4233-BAEC-229A5F2E1B0D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421410237"/>
      </p:ext>
    </p:extLst>
  </p:cSld>
  <p:clrMapOvr>
    <a:masterClrMapping/>
  </p:clrMapOvr>
  <p:transition>
    <p:cover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79922" y="942976"/>
            <a:ext cx="7679531" cy="200501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79922" y="3025775"/>
            <a:ext cx="7679531" cy="13890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72B8DA-0681-4452-BEAF-9521A9BB7D97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8BE9A9-E37A-41ED-9F63-A38BC3B06CB0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731447682"/>
      </p:ext>
    </p:extLst>
  </p:cSld>
  <p:clrMapOvr>
    <a:masterClrMapping/>
  </p:clrMapOvr>
  <p:transition>
    <p:cover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ED473F-2888-4C02-9357-E5F262E43898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A7EFD4-A1A5-4F13-970A-16C72CEC25CB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634848569"/>
      </p:ext>
    </p:extLst>
  </p:cSld>
  <p:clrMapOvr>
    <a:masterClrMapping/>
  </p:clrMapOvr>
  <p:transition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6" y="384176"/>
            <a:ext cx="3302910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53512" y="828676"/>
            <a:ext cx="5183684" cy="40941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5736" y="1727200"/>
            <a:ext cx="3302910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4F4130-DA1E-4B7A-B6F6-248B4FF2FC2F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40B744-8B9B-4161-8138-E6AC2E3098F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5990650"/>
      </p:ext>
    </p:extLst>
  </p:cSld>
  <p:clrMapOvr>
    <a:masterClrMapping/>
  </p:clrMapOvr>
  <p:transition>
    <p:cover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8625" y="1435101"/>
            <a:ext cx="8831461" cy="239712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98625" y="3854451"/>
            <a:ext cx="8831461" cy="1260475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E0B1EF-03D6-45C0-BA82-64BC12ACB490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503474-032B-4BC0-BA48-0E8B958F72E0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331901545"/>
      </p:ext>
    </p:extLst>
  </p:cSld>
  <p:clrMapOvr>
    <a:masterClrMapping/>
  </p:clrMapOvr>
  <p:transition>
    <p:cover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4408" y="1346200"/>
            <a:ext cx="4476171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251236" y="1346200"/>
            <a:ext cx="4476171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DEA77C-CA2B-4817-B8A6-A696AE0621B6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9AE435-C0C1-4FA0-9ECB-08AB1FB12068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747182661"/>
      </p:ext>
    </p:extLst>
  </p:cSld>
  <p:clrMapOvr>
    <a:masterClrMapping/>
  </p:clrMapOvr>
  <p:transition>
    <p:cover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5" y="306389"/>
            <a:ext cx="8831461" cy="11128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5736" y="1411288"/>
            <a:ext cx="4332179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05736" y="2103439"/>
            <a:ext cx="4332179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183683" y="1411288"/>
            <a:ext cx="4353513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183683" y="2103439"/>
            <a:ext cx="4353513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CA2478-C600-4022-BA70-552037501110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739295-9103-4D9F-A77B-2CB7871686BB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529392786"/>
      </p:ext>
    </p:extLst>
  </p:cSld>
  <p:clrMapOvr>
    <a:masterClrMapping/>
  </p:clrMapOvr>
  <p:transition>
    <p:cover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50AF11-9B20-488B-95CE-22498D3F505F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B21853-7537-439E-8BE1-EE5B8E83C8C2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512848148"/>
      </p:ext>
    </p:extLst>
  </p:cSld>
  <p:clrMapOvr>
    <a:masterClrMapping/>
  </p:clrMapOvr>
  <p:transition>
    <p:cover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A6514B-4138-471A-BD53-3F62CDDABDD5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00D752-3B6A-400C-A65D-14FB0C94694F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4169344918"/>
      </p:ext>
    </p:extLst>
  </p:cSld>
  <p:clrMapOvr>
    <a:masterClrMapping/>
  </p:clrMapOvr>
  <p:transition>
    <p:cover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6" y="384176"/>
            <a:ext cx="3302910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53512" y="828676"/>
            <a:ext cx="5183684" cy="40941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5736" y="1727200"/>
            <a:ext cx="3302910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FB6C6D-517B-4DDF-9D8F-FEE59B8ECD5E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6593FE-BCD3-441E-9400-41EF1953762D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394976939"/>
      </p:ext>
    </p:extLst>
  </p:cSld>
  <p:clrMapOvr>
    <a:masterClrMapping/>
  </p:clrMapOvr>
  <p:transition>
    <p:cover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6" y="384176"/>
            <a:ext cx="3302910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353512" y="828676"/>
            <a:ext cx="5183684" cy="40941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Arial" panose="020B0604020202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5736" y="1727200"/>
            <a:ext cx="3302910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7C1627-85CD-43CF-8D02-DA81798BAA4B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C5BEB1-E670-4716-9757-4F6173FF5F0B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011316969"/>
      </p:ext>
    </p:extLst>
  </p:cSld>
  <p:clrMapOvr>
    <a:masterClrMapping/>
  </p:clrMapOvr>
  <p:transition>
    <p:cover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45AEF5-64C4-4FD7-BBC8-C0AE8A28509C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48B7E4-F3C2-4C1C-BA7C-769C58C3997E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929046520"/>
      </p:ext>
    </p:extLst>
  </p:cSld>
  <p:clrMapOvr>
    <a:masterClrMapping/>
  </p:clrMapOvr>
  <p:transition>
    <p:cover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446657" y="233364"/>
            <a:ext cx="2280749" cy="423227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4408" y="233364"/>
            <a:ext cx="6671593" cy="423227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9AE2DA-86A5-4BE7-9281-AFA2FEE50048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4AC883-DF86-47F6-9345-DC3E2961137B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514173647"/>
      </p:ext>
    </p:extLst>
  </p:cSld>
  <p:clrMapOvr>
    <a:masterClrMapping/>
  </p:clrMapOvr>
  <p:transition>
    <p:cover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79922" y="942976"/>
            <a:ext cx="7679531" cy="200501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79922" y="3025775"/>
            <a:ext cx="7679531" cy="13890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BF19EA-E93F-4681-A9E7-FA66220414C7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AC1EA7-82F3-4E59-B2C1-6823B0659697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593436192"/>
      </p:ext>
    </p:extLst>
  </p:cSld>
  <p:clrMapOvr>
    <a:masterClrMapping/>
  </p:clrMapOvr>
  <p:transition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6" y="384176"/>
            <a:ext cx="3302910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353512" y="828676"/>
            <a:ext cx="5183684" cy="40941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Arial" panose="020B0604020202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5736" y="1727200"/>
            <a:ext cx="3302910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10021C-4526-4D7D-9817-C94CA8193EF2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69CFCF-2143-4B1C-B04B-D7DB8850999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6859822"/>
      </p:ext>
    </p:extLst>
  </p:cSld>
  <p:clrMapOvr>
    <a:masterClrMapping/>
  </p:clrMapOvr>
  <p:transition>
    <p:cover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30CB4D-B2CF-4E59-BAA4-90D9A56BAC81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23E695-1FF5-4505-9FFB-DEF3B8193D24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499131520"/>
      </p:ext>
    </p:extLst>
  </p:cSld>
  <p:clrMapOvr>
    <a:masterClrMapping/>
  </p:clrMapOvr>
  <p:transition>
    <p:cover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8625" y="1435101"/>
            <a:ext cx="8831461" cy="239712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98625" y="3854451"/>
            <a:ext cx="8831461" cy="1260475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93E44E-D7D6-4CBD-961C-0D3D75A73951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21F9F6-77DE-4365-8BFB-4F9EFA65ABB1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518578304"/>
      </p:ext>
    </p:extLst>
  </p:cSld>
  <p:clrMapOvr>
    <a:masterClrMapping/>
  </p:clrMapOvr>
  <p:transition>
    <p:cover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4408" y="1346200"/>
            <a:ext cx="4476171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251236" y="1346200"/>
            <a:ext cx="4476171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65656C-D0A3-425E-87D3-7D81F59C606C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5E27F2-D85F-4D77-9B22-71EAE15269B9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98848523"/>
      </p:ext>
    </p:extLst>
  </p:cSld>
  <p:clrMapOvr>
    <a:masterClrMapping/>
  </p:clrMapOvr>
  <p:transition>
    <p:cover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5" y="306389"/>
            <a:ext cx="8831461" cy="11128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5736" y="1411288"/>
            <a:ext cx="4332179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05736" y="2103439"/>
            <a:ext cx="4332179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183683" y="1411288"/>
            <a:ext cx="4353513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183683" y="2103439"/>
            <a:ext cx="4353513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D843E0-C531-4334-96D9-AEF690243296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49192B-09E6-4197-B1A5-8F34CC14776F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964433703"/>
      </p:ext>
    </p:extLst>
  </p:cSld>
  <p:clrMapOvr>
    <a:masterClrMapping/>
  </p:clrMapOvr>
  <p:transition>
    <p:cover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1EA9E3-EA13-41BB-9E10-C5EA06175119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9425CE-32DD-44A4-B1EA-1086870B6111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135118075"/>
      </p:ext>
    </p:extLst>
  </p:cSld>
  <p:clrMapOvr>
    <a:masterClrMapping/>
  </p:clrMapOvr>
  <p:transition>
    <p:cover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DE7BB9-EC05-47A4-AF02-BFF0378E3778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B854AC-3175-456D-849A-8A2FA8EECBD4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258442417"/>
      </p:ext>
    </p:extLst>
  </p:cSld>
  <p:clrMapOvr>
    <a:masterClrMapping/>
  </p:clrMapOvr>
  <p:transition>
    <p:cover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6" y="384176"/>
            <a:ext cx="3302910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53512" y="828676"/>
            <a:ext cx="5183684" cy="40941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5736" y="1727200"/>
            <a:ext cx="3302910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17C8FE-6A9F-4791-8522-15D354E96015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84CD5C2-9ABF-4CC7-A576-4A8A61104224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876565134"/>
      </p:ext>
    </p:extLst>
  </p:cSld>
  <p:clrMapOvr>
    <a:masterClrMapping/>
  </p:clrMapOvr>
  <p:transition>
    <p:cover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5736" y="384176"/>
            <a:ext cx="3302910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353512" y="828676"/>
            <a:ext cx="5183684" cy="40941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Arial" panose="020B0604020202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5736" y="1727200"/>
            <a:ext cx="3302910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287EEF-0E3C-48E8-9111-750CDDD0CAB9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7489A7-1CFF-41C0-98EE-8C42CCC43491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499572737"/>
      </p:ext>
    </p:extLst>
  </p:cSld>
  <p:clrMapOvr>
    <a:masterClrMapping/>
  </p:clrMapOvr>
  <p:transition>
    <p:cover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E94EA5-EE8B-4DA0-97FF-C58986048442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18A7DB-75CB-4EA4-84A4-2977EAAD8FEA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816750456"/>
      </p:ext>
    </p:extLst>
  </p:cSld>
  <p:clrMapOvr>
    <a:masterClrMapping/>
  </p:clrMapOvr>
  <p:transition>
    <p:cover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446657" y="233364"/>
            <a:ext cx="2280749" cy="423227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4408" y="233364"/>
            <a:ext cx="6671593" cy="423227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454AF9-2199-403D-A737-C2D23F7E11DC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6CB526-2734-4355-8AF5-7D0B8F92173A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935331382"/>
      </p:ext>
    </p:extLst>
  </p:cSld>
  <p:clrMapOvr>
    <a:masterClrMapping/>
  </p:clrMapOvr>
  <p:transition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15.xml"/><Relationship Id="rId1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04407" y="233363"/>
            <a:ext cx="9122999" cy="95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4407" y="1346200"/>
            <a:ext cx="9122999" cy="311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单击此处编辑母版文本样式</a:t>
            </a:r>
          </a:p>
          <a:p>
            <a:pPr lvl="1"/>
            <a:r>
              <a:rPr lang="zh-CN" altLang="zh-CN" smtClean="0">
                <a:sym typeface="Arial" panose="020B0604020202020204" pitchFamily="34" charset="0"/>
              </a:rPr>
              <a:t>第二级</a:t>
            </a:r>
          </a:p>
          <a:p>
            <a:pPr lvl="2"/>
            <a:r>
              <a:rPr lang="zh-CN" altLang="zh-CN" smtClean="0">
                <a:sym typeface="Arial" panose="020B0604020202020204" pitchFamily="34" charset="0"/>
              </a:rPr>
              <a:t>第三级</a:t>
            </a:r>
          </a:p>
          <a:p>
            <a:pPr lvl="3"/>
            <a:r>
              <a:rPr lang="zh-CN" altLang="zh-CN" smtClean="0">
                <a:sym typeface="Arial" panose="020B0604020202020204" pitchFamily="34" charset="0"/>
              </a:rPr>
              <a:t>第四级</a:t>
            </a:r>
          </a:p>
          <a:p>
            <a:pPr lvl="4"/>
            <a:r>
              <a:rPr lang="zh-CN" altLang="zh-CN" smtClean="0">
                <a:sym typeface="Arial" panose="020B0604020202020204" pitchFamily="34" charset="0"/>
              </a:rPr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11969" y="5245100"/>
            <a:ext cx="2389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626B0362-FFC7-4433-A820-651FF986F072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498453" y="5245100"/>
            <a:ext cx="3242469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338219" y="5245100"/>
            <a:ext cx="2389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7D97666D-9BB9-44C3-A207-44155865424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99" r:id="rId1"/>
    <p:sldLayoutId id="2147484400" r:id="rId2"/>
    <p:sldLayoutId id="2147484401" r:id="rId3"/>
    <p:sldLayoutId id="2147484402" r:id="rId4"/>
    <p:sldLayoutId id="2147484403" r:id="rId5"/>
    <p:sldLayoutId id="2147484404" r:id="rId6"/>
    <p:sldLayoutId id="2147484405" r:id="rId7"/>
    <p:sldLayoutId id="2147484406" r:id="rId8"/>
    <p:sldLayoutId id="2147484407" r:id="rId9"/>
    <p:sldLayoutId id="2147484408" r:id="rId10"/>
    <p:sldLayoutId id="2147484409" r:id="rId11"/>
  </p:sldLayoutIdLst>
  <p:transition>
    <p:cover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sz="2000" b="1" kern="1200">
          <a:solidFill>
            <a:srgbClr val="CC6600"/>
          </a:solidFill>
          <a:latin typeface="+mj-lt"/>
          <a:ea typeface="+mj-ea"/>
          <a:cs typeface="+mj-cs"/>
          <a:sym typeface="Arial" panose="020B060402020202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Char char="•"/>
        <a:defRPr sz="16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Char char="–"/>
        <a:defRPr sz="14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Char char="•"/>
        <a:defRPr sz="12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Char char="–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04407" y="233363"/>
            <a:ext cx="9122999" cy="95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单击此处编辑母版标题样式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4407" y="1346200"/>
            <a:ext cx="9122999" cy="311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单击此处编辑母版文本样式</a:t>
            </a:r>
          </a:p>
          <a:p>
            <a:pPr lvl="1"/>
            <a:r>
              <a:rPr lang="zh-CN" altLang="zh-CN" smtClean="0">
                <a:sym typeface="Arial" panose="020B0604020202020204" pitchFamily="34" charset="0"/>
              </a:rPr>
              <a:t>第二级</a:t>
            </a:r>
          </a:p>
          <a:p>
            <a:pPr lvl="2"/>
            <a:r>
              <a:rPr lang="zh-CN" altLang="zh-CN" smtClean="0">
                <a:sym typeface="Arial" panose="020B0604020202020204" pitchFamily="34" charset="0"/>
              </a:rPr>
              <a:t>第三级</a:t>
            </a:r>
          </a:p>
          <a:p>
            <a:pPr lvl="3"/>
            <a:r>
              <a:rPr lang="zh-CN" altLang="zh-CN" smtClean="0">
                <a:sym typeface="Arial" panose="020B0604020202020204" pitchFamily="34" charset="0"/>
              </a:rPr>
              <a:t>第四级</a:t>
            </a:r>
          </a:p>
          <a:p>
            <a:pPr lvl="4"/>
            <a:r>
              <a:rPr lang="zh-CN" altLang="zh-CN" smtClean="0">
                <a:sym typeface="Arial" panose="020B0604020202020204" pitchFamily="34" charset="0"/>
              </a:rPr>
              <a:t>第五级</a:t>
            </a:r>
          </a:p>
        </p:txBody>
      </p:sp>
      <p:sp>
        <p:nvSpPr>
          <p:cNvPr id="1126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11969" y="5245100"/>
            <a:ext cx="2389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53B65FD1-F2B1-4A3C-977A-AEF5F05BD637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1126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498453" y="5245100"/>
            <a:ext cx="3242469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27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338219" y="5245100"/>
            <a:ext cx="2389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81863686-6E7C-4482-9F1B-6DBF46E74F8F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98" r:id="rId1"/>
    <p:sldLayoutId id="2147484499" r:id="rId2"/>
    <p:sldLayoutId id="2147484500" r:id="rId3"/>
    <p:sldLayoutId id="2147484501" r:id="rId4"/>
    <p:sldLayoutId id="2147484502" r:id="rId5"/>
    <p:sldLayoutId id="2147484503" r:id="rId6"/>
    <p:sldLayoutId id="2147484504" r:id="rId7"/>
    <p:sldLayoutId id="2147484505" r:id="rId8"/>
    <p:sldLayoutId id="2147484506" r:id="rId9"/>
    <p:sldLayoutId id="2147484507" r:id="rId10"/>
    <p:sldLayoutId id="2147484508" r:id="rId11"/>
  </p:sldLayoutIdLst>
  <p:transition>
    <p:cover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sz="2000" b="1" kern="1200">
          <a:solidFill>
            <a:srgbClr val="CC6600"/>
          </a:solidFill>
          <a:latin typeface="+mj-lt"/>
          <a:ea typeface="+mj-ea"/>
          <a:cs typeface="+mj-cs"/>
          <a:sym typeface="Arial" panose="020B060402020202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Char char="•"/>
        <a:defRPr sz="16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Char char="–"/>
        <a:defRPr sz="14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Char char="•"/>
        <a:defRPr sz="12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Char char="–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04407" y="233363"/>
            <a:ext cx="9122999" cy="95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单击此处编辑母版标题样式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4407" y="1346200"/>
            <a:ext cx="9122999" cy="311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单击此处编辑母版文本样式</a:t>
            </a:r>
          </a:p>
          <a:p>
            <a:pPr lvl="1"/>
            <a:r>
              <a:rPr lang="zh-CN" altLang="zh-CN" smtClean="0">
                <a:sym typeface="Arial" panose="020B0604020202020204" pitchFamily="34" charset="0"/>
              </a:rPr>
              <a:t>第二级</a:t>
            </a:r>
          </a:p>
          <a:p>
            <a:pPr lvl="2"/>
            <a:r>
              <a:rPr lang="zh-CN" altLang="zh-CN" smtClean="0">
                <a:sym typeface="Arial" panose="020B0604020202020204" pitchFamily="34" charset="0"/>
              </a:rPr>
              <a:t>第三级</a:t>
            </a:r>
          </a:p>
          <a:p>
            <a:pPr lvl="3"/>
            <a:r>
              <a:rPr lang="zh-CN" altLang="zh-CN" smtClean="0">
                <a:sym typeface="Arial" panose="020B0604020202020204" pitchFamily="34" charset="0"/>
              </a:rPr>
              <a:t>第四级</a:t>
            </a:r>
          </a:p>
          <a:p>
            <a:pPr lvl="4"/>
            <a:r>
              <a:rPr lang="zh-CN" altLang="zh-CN" smtClean="0">
                <a:sym typeface="Arial" panose="020B0604020202020204" pitchFamily="34" charset="0"/>
              </a:rPr>
              <a:t>第五级</a:t>
            </a:r>
          </a:p>
        </p:txBody>
      </p:sp>
      <p:sp>
        <p:nvSpPr>
          <p:cNvPr id="1229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11969" y="5245100"/>
            <a:ext cx="2389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80FABA49-97FE-4C43-8C77-383C1A935166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1229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498453" y="5245100"/>
            <a:ext cx="3242469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338219" y="5245100"/>
            <a:ext cx="2389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3414A2AB-18FD-4A03-8DF2-295CA8F19AC6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509" r:id="rId1"/>
    <p:sldLayoutId id="2147484510" r:id="rId2"/>
    <p:sldLayoutId id="2147484511" r:id="rId3"/>
    <p:sldLayoutId id="2147484512" r:id="rId4"/>
    <p:sldLayoutId id="2147484513" r:id="rId5"/>
    <p:sldLayoutId id="2147484514" r:id="rId6"/>
    <p:sldLayoutId id="2147484515" r:id="rId7"/>
    <p:sldLayoutId id="2147484516" r:id="rId8"/>
    <p:sldLayoutId id="2147484517" r:id="rId9"/>
    <p:sldLayoutId id="2147484518" r:id="rId10"/>
    <p:sldLayoutId id="2147484519" r:id="rId11"/>
  </p:sldLayoutIdLst>
  <p:transition>
    <p:cover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sz="2000" b="1" kern="1200">
          <a:solidFill>
            <a:srgbClr val="CC6600"/>
          </a:solidFill>
          <a:latin typeface="+mj-lt"/>
          <a:ea typeface="+mj-ea"/>
          <a:cs typeface="+mj-cs"/>
          <a:sym typeface="Arial" panose="020B060402020202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Char char="•"/>
        <a:defRPr sz="16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Char char="–"/>
        <a:defRPr sz="14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Char char="•"/>
        <a:defRPr sz="12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Char char="–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04407" y="233363"/>
            <a:ext cx="9122999" cy="95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单击此处编辑母版标题样式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4407" y="1346200"/>
            <a:ext cx="9122999" cy="311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单击此处编辑母版文本样式</a:t>
            </a:r>
          </a:p>
          <a:p>
            <a:pPr lvl="1"/>
            <a:r>
              <a:rPr lang="zh-CN" altLang="zh-CN" smtClean="0">
                <a:sym typeface="Arial" panose="020B0604020202020204" pitchFamily="34" charset="0"/>
              </a:rPr>
              <a:t>第二级</a:t>
            </a:r>
          </a:p>
          <a:p>
            <a:pPr lvl="2"/>
            <a:r>
              <a:rPr lang="zh-CN" altLang="zh-CN" smtClean="0">
                <a:sym typeface="Arial" panose="020B0604020202020204" pitchFamily="34" charset="0"/>
              </a:rPr>
              <a:t>第三级</a:t>
            </a:r>
          </a:p>
          <a:p>
            <a:pPr lvl="3"/>
            <a:r>
              <a:rPr lang="zh-CN" altLang="zh-CN" smtClean="0">
                <a:sym typeface="Arial" panose="020B0604020202020204" pitchFamily="34" charset="0"/>
              </a:rPr>
              <a:t>第四级</a:t>
            </a:r>
          </a:p>
          <a:p>
            <a:pPr lvl="4"/>
            <a:r>
              <a:rPr lang="zh-CN" altLang="zh-CN" smtClean="0">
                <a:sym typeface="Arial" panose="020B0604020202020204" pitchFamily="34" charset="0"/>
              </a:rPr>
              <a:t>第五级</a:t>
            </a: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11969" y="5245100"/>
            <a:ext cx="2389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3495BC72-9FEE-495B-81B9-66D149061705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498453" y="5245100"/>
            <a:ext cx="3242469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338219" y="5245100"/>
            <a:ext cx="2389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68D5A5E0-73A7-41BD-8381-CD8B8B44A562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10" r:id="rId1"/>
    <p:sldLayoutId id="2147484411" r:id="rId2"/>
    <p:sldLayoutId id="2147484412" r:id="rId3"/>
    <p:sldLayoutId id="2147484413" r:id="rId4"/>
    <p:sldLayoutId id="2147484414" r:id="rId5"/>
    <p:sldLayoutId id="2147484415" r:id="rId6"/>
    <p:sldLayoutId id="2147484416" r:id="rId7"/>
    <p:sldLayoutId id="2147484417" r:id="rId8"/>
    <p:sldLayoutId id="2147484418" r:id="rId9"/>
    <p:sldLayoutId id="2147484419" r:id="rId10"/>
    <p:sldLayoutId id="2147484420" r:id="rId11"/>
  </p:sldLayoutIdLst>
  <p:transition>
    <p:cover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sz="2000" b="1" kern="1200">
          <a:solidFill>
            <a:srgbClr val="CC6600"/>
          </a:solidFill>
          <a:latin typeface="+mj-lt"/>
          <a:ea typeface="+mj-ea"/>
          <a:cs typeface="+mj-cs"/>
          <a:sym typeface="Arial" panose="020B060402020202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Char char="•"/>
        <a:defRPr sz="16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Char char="–"/>
        <a:defRPr sz="14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Char char="•"/>
        <a:defRPr sz="12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Char char="–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04407" y="233363"/>
            <a:ext cx="9122999" cy="95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单击此处编辑母版标题样式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4407" y="1346200"/>
            <a:ext cx="9122999" cy="311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单击此处编辑母版文本样式</a:t>
            </a:r>
          </a:p>
          <a:p>
            <a:pPr lvl="1"/>
            <a:r>
              <a:rPr lang="zh-CN" altLang="zh-CN" smtClean="0">
                <a:sym typeface="Arial" panose="020B0604020202020204" pitchFamily="34" charset="0"/>
              </a:rPr>
              <a:t>第二级</a:t>
            </a:r>
          </a:p>
          <a:p>
            <a:pPr lvl="2"/>
            <a:r>
              <a:rPr lang="zh-CN" altLang="zh-CN" smtClean="0">
                <a:sym typeface="Arial" panose="020B0604020202020204" pitchFamily="34" charset="0"/>
              </a:rPr>
              <a:t>第三级</a:t>
            </a:r>
          </a:p>
          <a:p>
            <a:pPr lvl="3"/>
            <a:r>
              <a:rPr lang="zh-CN" altLang="zh-CN" smtClean="0">
                <a:sym typeface="Arial" panose="020B0604020202020204" pitchFamily="34" charset="0"/>
              </a:rPr>
              <a:t>第四级</a:t>
            </a:r>
          </a:p>
          <a:p>
            <a:pPr lvl="4"/>
            <a:r>
              <a:rPr lang="zh-CN" altLang="zh-CN" smtClean="0">
                <a:sym typeface="Arial" panose="020B0604020202020204" pitchFamily="34" charset="0"/>
              </a:rPr>
              <a:t>第五级</a:t>
            </a: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11969" y="5245100"/>
            <a:ext cx="2389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D204C27D-627C-4141-96CC-3178446E720B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498453" y="5245100"/>
            <a:ext cx="3242469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338219" y="5245100"/>
            <a:ext cx="2389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BE53065A-C90F-4D7E-B83B-42980D3048BF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21" r:id="rId1"/>
    <p:sldLayoutId id="2147484422" r:id="rId2"/>
    <p:sldLayoutId id="2147484423" r:id="rId3"/>
    <p:sldLayoutId id="2147484424" r:id="rId4"/>
    <p:sldLayoutId id="2147484425" r:id="rId5"/>
    <p:sldLayoutId id="2147484426" r:id="rId6"/>
    <p:sldLayoutId id="2147484427" r:id="rId7"/>
    <p:sldLayoutId id="2147484428" r:id="rId8"/>
    <p:sldLayoutId id="2147484429" r:id="rId9"/>
    <p:sldLayoutId id="2147484430" r:id="rId10"/>
    <p:sldLayoutId id="2147484431" r:id="rId11"/>
  </p:sldLayoutIdLst>
  <p:transition>
    <p:cover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sz="2000" b="1" kern="1200">
          <a:solidFill>
            <a:srgbClr val="CC6600"/>
          </a:solidFill>
          <a:latin typeface="+mj-lt"/>
          <a:ea typeface="+mj-ea"/>
          <a:cs typeface="+mj-cs"/>
          <a:sym typeface="Arial" panose="020B060402020202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Char char="•"/>
        <a:defRPr sz="16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Char char="–"/>
        <a:defRPr sz="14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Char char="•"/>
        <a:defRPr sz="12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Char char="–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04407" y="233363"/>
            <a:ext cx="9122999" cy="95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单击此处编辑母版标题样式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4407" y="1346200"/>
            <a:ext cx="9122999" cy="311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单击此处编辑母版文本样式</a:t>
            </a:r>
          </a:p>
          <a:p>
            <a:pPr lvl="1"/>
            <a:r>
              <a:rPr lang="zh-CN" altLang="zh-CN" smtClean="0">
                <a:sym typeface="Arial" panose="020B0604020202020204" pitchFamily="34" charset="0"/>
              </a:rPr>
              <a:t>第二级</a:t>
            </a:r>
          </a:p>
          <a:p>
            <a:pPr lvl="2"/>
            <a:r>
              <a:rPr lang="zh-CN" altLang="zh-CN" smtClean="0">
                <a:sym typeface="Arial" panose="020B0604020202020204" pitchFamily="34" charset="0"/>
              </a:rPr>
              <a:t>第三级</a:t>
            </a:r>
          </a:p>
          <a:p>
            <a:pPr lvl="3"/>
            <a:r>
              <a:rPr lang="zh-CN" altLang="zh-CN" smtClean="0">
                <a:sym typeface="Arial" panose="020B0604020202020204" pitchFamily="34" charset="0"/>
              </a:rPr>
              <a:t>第四级</a:t>
            </a:r>
          </a:p>
          <a:p>
            <a:pPr lvl="4"/>
            <a:r>
              <a:rPr lang="zh-CN" altLang="zh-CN" smtClean="0">
                <a:sym typeface="Arial" panose="020B0604020202020204" pitchFamily="34" charset="0"/>
              </a:rPr>
              <a:t>第五级</a:t>
            </a:r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11969" y="5245100"/>
            <a:ext cx="2389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92C8D9DF-9074-4C63-B422-7ADAD91ED2FA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498453" y="5245100"/>
            <a:ext cx="3242469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338219" y="5245100"/>
            <a:ext cx="2389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A2290279-7A54-48B5-B124-DDE7227256DB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32" r:id="rId1"/>
    <p:sldLayoutId id="2147484433" r:id="rId2"/>
    <p:sldLayoutId id="2147484434" r:id="rId3"/>
    <p:sldLayoutId id="2147484435" r:id="rId4"/>
    <p:sldLayoutId id="2147484436" r:id="rId5"/>
    <p:sldLayoutId id="2147484437" r:id="rId6"/>
    <p:sldLayoutId id="2147484438" r:id="rId7"/>
    <p:sldLayoutId id="2147484439" r:id="rId8"/>
    <p:sldLayoutId id="2147484440" r:id="rId9"/>
    <p:sldLayoutId id="2147484441" r:id="rId10"/>
    <p:sldLayoutId id="2147484442" r:id="rId11"/>
  </p:sldLayoutIdLst>
  <p:transition>
    <p:cover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sz="2000" b="1" kern="1200">
          <a:solidFill>
            <a:srgbClr val="CC6600"/>
          </a:solidFill>
          <a:latin typeface="+mj-lt"/>
          <a:ea typeface="+mj-ea"/>
          <a:cs typeface="+mj-cs"/>
          <a:sym typeface="Arial" panose="020B060402020202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Char char="•"/>
        <a:defRPr sz="16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Char char="–"/>
        <a:defRPr sz="14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Char char="•"/>
        <a:defRPr sz="12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Char char="–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04407" y="233363"/>
            <a:ext cx="9122999" cy="95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单击此处编辑母版标题样式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4407" y="1346200"/>
            <a:ext cx="9122999" cy="311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单击此处编辑母版文本样式</a:t>
            </a:r>
          </a:p>
          <a:p>
            <a:pPr lvl="1"/>
            <a:r>
              <a:rPr lang="zh-CN" altLang="zh-CN" smtClean="0">
                <a:sym typeface="Arial" panose="020B0604020202020204" pitchFamily="34" charset="0"/>
              </a:rPr>
              <a:t>第二级</a:t>
            </a:r>
          </a:p>
          <a:p>
            <a:pPr lvl="2"/>
            <a:r>
              <a:rPr lang="zh-CN" altLang="zh-CN" smtClean="0">
                <a:sym typeface="Arial" panose="020B0604020202020204" pitchFamily="34" charset="0"/>
              </a:rPr>
              <a:t>第三级</a:t>
            </a:r>
          </a:p>
          <a:p>
            <a:pPr lvl="3"/>
            <a:r>
              <a:rPr lang="zh-CN" altLang="zh-CN" smtClean="0">
                <a:sym typeface="Arial" panose="020B0604020202020204" pitchFamily="34" charset="0"/>
              </a:rPr>
              <a:t>第四级</a:t>
            </a:r>
          </a:p>
          <a:p>
            <a:pPr lvl="4"/>
            <a:r>
              <a:rPr lang="zh-CN" altLang="zh-CN" smtClean="0">
                <a:sym typeface="Arial" panose="020B0604020202020204" pitchFamily="34" charset="0"/>
              </a:rPr>
              <a:t>第五级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11969" y="5245100"/>
            <a:ext cx="2389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C33478F3-AF9B-47A3-B985-29E1C209B14A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498453" y="5245100"/>
            <a:ext cx="3242469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338219" y="5245100"/>
            <a:ext cx="2389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75AEFED8-2D20-4C24-9191-5BC738C5751D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43" r:id="rId1"/>
    <p:sldLayoutId id="2147484444" r:id="rId2"/>
    <p:sldLayoutId id="2147484445" r:id="rId3"/>
    <p:sldLayoutId id="2147484446" r:id="rId4"/>
    <p:sldLayoutId id="2147484447" r:id="rId5"/>
    <p:sldLayoutId id="2147484448" r:id="rId6"/>
    <p:sldLayoutId id="2147484449" r:id="rId7"/>
    <p:sldLayoutId id="2147484450" r:id="rId8"/>
    <p:sldLayoutId id="2147484451" r:id="rId9"/>
    <p:sldLayoutId id="2147484452" r:id="rId10"/>
    <p:sldLayoutId id="2147484453" r:id="rId11"/>
  </p:sldLayoutIdLst>
  <p:transition>
    <p:cover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sz="2000" b="1" kern="1200">
          <a:solidFill>
            <a:srgbClr val="CC6600"/>
          </a:solidFill>
          <a:latin typeface="+mj-lt"/>
          <a:ea typeface="+mj-ea"/>
          <a:cs typeface="+mj-cs"/>
          <a:sym typeface="Arial" panose="020B060402020202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Char char="•"/>
        <a:defRPr sz="16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Char char="–"/>
        <a:defRPr sz="14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Char char="•"/>
        <a:defRPr sz="12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Char char="–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04407" y="233363"/>
            <a:ext cx="9122999" cy="95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单击此处编辑母版标题样式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4407" y="1346200"/>
            <a:ext cx="9122999" cy="311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单击此处编辑母版文本样式</a:t>
            </a:r>
          </a:p>
          <a:p>
            <a:pPr lvl="1"/>
            <a:r>
              <a:rPr lang="zh-CN" altLang="zh-CN" smtClean="0">
                <a:sym typeface="Arial" panose="020B0604020202020204" pitchFamily="34" charset="0"/>
              </a:rPr>
              <a:t>第二级</a:t>
            </a:r>
          </a:p>
          <a:p>
            <a:pPr lvl="2"/>
            <a:r>
              <a:rPr lang="zh-CN" altLang="zh-CN" smtClean="0">
                <a:sym typeface="Arial" panose="020B0604020202020204" pitchFamily="34" charset="0"/>
              </a:rPr>
              <a:t>第三级</a:t>
            </a:r>
          </a:p>
          <a:p>
            <a:pPr lvl="3"/>
            <a:r>
              <a:rPr lang="zh-CN" altLang="zh-CN" smtClean="0">
                <a:sym typeface="Arial" panose="020B0604020202020204" pitchFamily="34" charset="0"/>
              </a:rPr>
              <a:t>第四级</a:t>
            </a:r>
          </a:p>
          <a:p>
            <a:pPr lvl="4"/>
            <a:r>
              <a:rPr lang="zh-CN" altLang="zh-CN" smtClean="0">
                <a:sym typeface="Arial" panose="020B0604020202020204" pitchFamily="34" charset="0"/>
              </a:rPr>
              <a:t>第五级</a:t>
            </a:r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11969" y="5245100"/>
            <a:ext cx="2389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8175A5F4-B254-47DE-A5B1-E0C099D21526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717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498453" y="5245100"/>
            <a:ext cx="3242469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338219" y="5245100"/>
            <a:ext cx="2389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A888DC69-6A35-4AC5-A39F-573D58D41AE0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54" r:id="rId1"/>
    <p:sldLayoutId id="2147484455" r:id="rId2"/>
    <p:sldLayoutId id="2147484456" r:id="rId3"/>
    <p:sldLayoutId id="2147484457" r:id="rId4"/>
    <p:sldLayoutId id="2147484458" r:id="rId5"/>
    <p:sldLayoutId id="2147484459" r:id="rId6"/>
    <p:sldLayoutId id="2147484460" r:id="rId7"/>
    <p:sldLayoutId id="2147484461" r:id="rId8"/>
    <p:sldLayoutId id="2147484462" r:id="rId9"/>
    <p:sldLayoutId id="2147484463" r:id="rId10"/>
    <p:sldLayoutId id="2147484464" r:id="rId11"/>
  </p:sldLayoutIdLst>
  <p:transition>
    <p:cover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sz="2000" b="1" kern="1200">
          <a:solidFill>
            <a:srgbClr val="CC6600"/>
          </a:solidFill>
          <a:latin typeface="+mj-lt"/>
          <a:ea typeface="+mj-ea"/>
          <a:cs typeface="+mj-cs"/>
          <a:sym typeface="Arial" panose="020B060402020202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Char char="•"/>
        <a:defRPr sz="16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Char char="–"/>
        <a:defRPr sz="14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Char char="•"/>
        <a:defRPr sz="12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Char char="–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04407" y="233363"/>
            <a:ext cx="9122999" cy="95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单击此处编辑母版标题样式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4407" y="1346200"/>
            <a:ext cx="9122999" cy="311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单击此处编辑母版文本样式</a:t>
            </a:r>
          </a:p>
          <a:p>
            <a:pPr lvl="1"/>
            <a:r>
              <a:rPr lang="zh-CN" altLang="zh-CN" smtClean="0">
                <a:sym typeface="Arial" panose="020B0604020202020204" pitchFamily="34" charset="0"/>
              </a:rPr>
              <a:t>第二级</a:t>
            </a:r>
          </a:p>
          <a:p>
            <a:pPr lvl="2"/>
            <a:r>
              <a:rPr lang="zh-CN" altLang="zh-CN" smtClean="0">
                <a:sym typeface="Arial" panose="020B0604020202020204" pitchFamily="34" charset="0"/>
              </a:rPr>
              <a:t>第三级</a:t>
            </a:r>
          </a:p>
          <a:p>
            <a:pPr lvl="3"/>
            <a:r>
              <a:rPr lang="zh-CN" altLang="zh-CN" smtClean="0">
                <a:sym typeface="Arial" panose="020B0604020202020204" pitchFamily="34" charset="0"/>
              </a:rPr>
              <a:t>第四级</a:t>
            </a:r>
          </a:p>
          <a:p>
            <a:pPr lvl="4"/>
            <a:r>
              <a:rPr lang="zh-CN" altLang="zh-CN" smtClean="0">
                <a:sym typeface="Arial" panose="020B0604020202020204" pitchFamily="34" charset="0"/>
              </a:rPr>
              <a:t>第五级</a:t>
            </a:r>
          </a:p>
        </p:txBody>
      </p:sp>
      <p:sp>
        <p:nvSpPr>
          <p:cNvPr id="819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11969" y="5245100"/>
            <a:ext cx="2389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6EE96B64-AC69-4C48-96E0-940824BC83C8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819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498453" y="5245100"/>
            <a:ext cx="3242469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338219" y="5245100"/>
            <a:ext cx="2389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4F1D09AA-BEE2-4193-A45F-F11AC76BD83A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65" r:id="rId1"/>
    <p:sldLayoutId id="2147484466" r:id="rId2"/>
    <p:sldLayoutId id="2147484467" r:id="rId3"/>
    <p:sldLayoutId id="2147484468" r:id="rId4"/>
    <p:sldLayoutId id="2147484469" r:id="rId5"/>
    <p:sldLayoutId id="2147484470" r:id="rId6"/>
    <p:sldLayoutId id="2147484471" r:id="rId7"/>
    <p:sldLayoutId id="2147484472" r:id="rId8"/>
    <p:sldLayoutId id="2147484473" r:id="rId9"/>
    <p:sldLayoutId id="2147484474" r:id="rId10"/>
    <p:sldLayoutId id="2147484475" r:id="rId11"/>
  </p:sldLayoutIdLst>
  <p:transition>
    <p:cover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sz="2000" b="1" kern="1200">
          <a:solidFill>
            <a:srgbClr val="CC6600"/>
          </a:solidFill>
          <a:latin typeface="+mj-lt"/>
          <a:ea typeface="+mj-ea"/>
          <a:cs typeface="+mj-cs"/>
          <a:sym typeface="Arial" panose="020B060402020202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Char char="•"/>
        <a:defRPr sz="16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Char char="–"/>
        <a:defRPr sz="14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Char char="•"/>
        <a:defRPr sz="12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Char char="–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04407" y="233363"/>
            <a:ext cx="9122999" cy="95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单击此处编辑母版标题样式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4407" y="1346200"/>
            <a:ext cx="9122999" cy="311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单击此处编辑母版文本样式</a:t>
            </a:r>
          </a:p>
          <a:p>
            <a:pPr lvl="1"/>
            <a:r>
              <a:rPr lang="zh-CN" altLang="zh-CN" smtClean="0">
                <a:sym typeface="Arial" panose="020B0604020202020204" pitchFamily="34" charset="0"/>
              </a:rPr>
              <a:t>第二级</a:t>
            </a:r>
          </a:p>
          <a:p>
            <a:pPr lvl="2"/>
            <a:r>
              <a:rPr lang="zh-CN" altLang="zh-CN" smtClean="0">
                <a:sym typeface="Arial" panose="020B0604020202020204" pitchFamily="34" charset="0"/>
              </a:rPr>
              <a:t>第三级</a:t>
            </a:r>
          </a:p>
          <a:p>
            <a:pPr lvl="3"/>
            <a:r>
              <a:rPr lang="zh-CN" altLang="zh-CN" smtClean="0">
                <a:sym typeface="Arial" panose="020B0604020202020204" pitchFamily="34" charset="0"/>
              </a:rPr>
              <a:t>第四级</a:t>
            </a:r>
          </a:p>
          <a:p>
            <a:pPr lvl="4"/>
            <a:r>
              <a:rPr lang="zh-CN" altLang="zh-CN" smtClean="0">
                <a:sym typeface="Arial" panose="020B0604020202020204" pitchFamily="34" charset="0"/>
              </a:rPr>
              <a:t>第五级</a:t>
            </a:r>
          </a:p>
        </p:txBody>
      </p:sp>
      <p:sp>
        <p:nvSpPr>
          <p:cNvPr id="922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11969" y="5245100"/>
            <a:ext cx="2389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4C840364-81C0-4F80-B317-7BBD62C9CC8C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92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498453" y="5245100"/>
            <a:ext cx="3242469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338219" y="5245100"/>
            <a:ext cx="2389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BF585800-42E6-434B-B9BB-3DEDF746EB0B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76" r:id="rId1"/>
    <p:sldLayoutId id="2147484477" r:id="rId2"/>
    <p:sldLayoutId id="2147484478" r:id="rId3"/>
    <p:sldLayoutId id="2147484479" r:id="rId4"/>
    <p:sldLayoutId id="2147484480" r:id="rId5"/>
    <p:sldLayoutId id="2147484481" r:id="rId6"/>
    <p:sldLayoutId id="2147484482" r:id="rId7"/>
    <p:sldLayoutId id="2147484483" r:id="rId8"/>
    <p:sldLayoutId id="2147484484" r:id="rId9"/>
    <p:sldLayoutId id="2147484485" r:id="rId10"/>
    <p:sldLayoutId id="2147484486" r:id="rId11"/>
  </p:sldLayoutIdLst>
  <p:transition>
    <p:cover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sz="2000" b="1" kern="1200">
          <a:solidFill>
            <a:srgbClr val="CC6600"/>
          </a:solidFill>
          <a:latin typeface="+mj-lt"/>
          <a:ea typeface="+mj-ea"/>
          <a:cs typeface="+mj-cs"/>
          <a:sym typeface="Arial" panose="020B060402020202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Char char="•"/>
        <a:defRPr sz="16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Char char="–"/>
        <a:defRPr sz="14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Char char="•"/>
        <a:defRPr sz="12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Char char="–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04407" y="233363"/>
            <a:ext cx="9122999" cy="95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单击此处编辑母版标题样式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4407" y="1346200"/>
            <a:ext cx="9122999" cy="311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单击此处编辑母版文本样式</a:t>
            </a:r>
          </a:p>
          <a:p>
            <a:pPr lvl="1"/>
            <a:r>
              <a:rPr lang="zh-CN" altLang="zh-CN" smtClean="0">
                <a:sym typeface="Arial" panose="020B0604020202020204" pitchFamily="34" charset="0"/>
              </a:rPr>
              <a:t>第二级</a:t>
            </a:r>
          </a:p>
          <a:p>
            <a:pPr lvl="2"/>
            <a:r>
              <a:rPr lang="zh-CN" altLang="zh-CN" smtClean="0">
                <a:sym typeface="Arial" panose="020B0604020202020204" pitchFamily="34" charset="0"/>
              </a:rPr>
              <a:t>第三级</a:t>
            </a:r>
          </a:p>
          <a:p>
            <a:pPr lvl="3"/>
            <a:r>
              <a:rPr lang="zh-CN" altLang="zh-CN" smtClean="0">
                <a:sym typeface="Arial" panose="020B0604020202020204" pitchFamily="34" charset="0"/>
              </a:rPr>
              <a:t>第四级</a:t>
            </a:r>
          </a:p>
          <a:p>
            <a:pPr lvl="4"/>
            <a:r>
              <a:rPr lang="zh-CN" altLang="zh-CN" smtClean="0">
                <a:sym typeface="Arial" panose="020B0604020202020204" pitchFamily="34" charset="0"/>
              </a:rPr>
              <a:t>第五级</a:t>
            </a:r>
          </a:p>
        </p:txBody>
      </p:sp>
      <p:sp>
        <p:nvSpPr>
          <p:cNvPr id="1024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11969" y="5245100"/>
            <a:ext cx="2389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DA8B67E7-EF84-49AB-ACFF-F7D4B14A24BB}" type="datetime1">
              <a:rPr lang="zh-CN" altLang="en-US"/>
              <a:pPr>
                <a:defRPr/>
              </a:pPr>
              <a:t>2016/5/20</a:t>
            </a:fld>
            <a:endParaRPr lang="zh-CN" altLang="en-US" sz="1800"/>
          </a:p>
        </p:txBody>
      </p:sp>
      <p:sp>
        <p:nvSpPr>
          <p:cNvPr id="1024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498453" y="5245100"/>
            <a:ext cx="3242469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338219" y="5245100"/>
            <a:ext cx="2389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 typeface="Arial" panose="020B0604020202020204" pitchFamily="34" charset="0"/>
              <a:buNone/>
              <a:defRPr sz="1200"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62E94A8D-02EB-49A4-90E3-EA06A2FDD127}" type="slidenum">
              <a:rPr lang="zh-CN" altLang="en-US"/>
              <a:pPr>
                <a:defRPr/>
              </a:pPr>
              <a:t>‹#›</a:t>
            </a:fld>
            <a:endParaRPr lang="zh-CN" alt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87" r:id="rId1"/>
    <p:sldLayoutId id="2147484488" r:id="rId2"/>
    <p:sldLayoutId id="2147484489" r:id="rId3"/>
    <p:sldLayoutId id="2147484490" r:id="rId4"/>
    <p:sldLayoutId id="2147484491" r:id="rId5"/>
    <p:sldLayoutId id="2147484492" r:id="rId6"/>
    <p:sldLayoutId id="2147484493" r:id="rId7"/>
    <p:sldLayoutId id="2147484494" r:id="rId8"/>
    <p:sldLayoutId id="2147484495" r:id="rId9"/>
    <p:sldLayoutId id="2147484496" r:id="rId10"/>
    <p:sldLayoutId id="2147484497" r:id="rId11"/>
  </p:sldLayoutIdLst>
  <p:transition>
    <p:cover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sz="2000" b="1" kern="1200">
          <a:solidFill>
            <a:srgbClr val="CC6600"/>
          </a:solidFill>
          <a:latin typeface="+mj-lt"/>
          <a:ea typeface="+mj-ea"/>
          <a:cs typeface="+mj-cs"/>
          <a:sym typeface="Arial" panose="020B060402020202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Char char="•"/>
        <a:defRPr sz="16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Char char="–"/>
        <a:defRPr sz="14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Char char="•"/>
        <a:defRPr sz="12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Char char="–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7.xml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环"/>
          <p:cNvSpPr/>
          <p:nvPr/>
        </p:nvSpPr>
        <p:spPr bwMode="auto">
          <a:xfrm>
            <a:off x="3457576" y="719139"/>
            <a:ext cx="3324225" cy="3324225"/>
          </a:xfrm>
          <a:prstGeom prst="ellipse">
            <a:avLst/>
          </a:prstGeom>
          <a:noFill/>
          <a:ln w="762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3" name="椭圆 2"/>
          <p:cNvSpPr/>
          <p:nvPr/>
        </p:nvSpPr>
        <p:spPr bwMode="auto">
          <a:xfrm>
            <a:off x="4903787" y="503238"/>
            <a:ext cx="431800" cy="431800"/>
          </a:xfrm>
          <a:prstGeom prst="ellipse">
            <a:avLst/>
          </a:prstGeom>
          <a:solidFill>
            <a:srgbClr val="FFFF9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4" name="椭圆 3"/>
          <p:cNvSpPr/>
          <p:nvPr/>
        </p:nvSpPr>
        <p:spPr bwMode="auto">
          <a:xfrm>
            <a:off x="6565900" y="2165350"/>
            <a:ext cx="431800" cy="4318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5" name="椭圆 4"/>
          <p:cNvSpPr/>
          <p:nvPr/>
        </p:nvSpPr>
        <p:spPr bwMode="auto">
          <a:xfrm>
            <a:off x="4903787" y="3827464"/>
            <a:ext cx="431800" cy="433387"/>
          </a:xfrm>
          <a:prstGeom prst="ellipse">
            <a:avLst/>
          </a:prstGeom>
          <a:solidFill>
            <a:srgbClr val="00B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6" name="椭圆 5"/>
          <p:cNvSpPr/>
          <p:nvPr/>
        </p:nvSpPr>
        <p:spPr bwMode="auto">
          <a:xfrm>
            <a:off x="3241675" y="2165350"/>
            <a:ext cx="431800" cy="431800"/>
          </a:xfrm>
          <a:prstGeom prst="ellipse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7" name="圆2"/>
          <p:cNvSpPr/>
          <p:nvPr/>
        </p:nvSpPr>
        <p:spPr bwMode="auto">
          <a:xfrm>
            <a:off x="3457575" y="717551"/>
            <a:ext cx="3325812" cy="3325813"/>
          </a:xfrm>
          <a:prstGeom prst="ellipse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8" name="圆2"/>
          <p:cNvSpPr>
            <a:spLocks noChangeArrowheads="1"/>
          </p:cNvSpPr>
          <p:nvPr/>
        </p:nvSpPr>
        <p:spPr bwMode="auto">
          <a:xfrm>
            <a:off x="3683001" y="955675"/>
            <a:ext cx="2873375" cy="2871788"/>
          </a:xfrm>
          <a:prstGeom prst="ellipse">
            <a:avLst/>
          </a:prstGeom>
          <a:gradFill rotWithShape="1">
            <a:gsLst>
              <a:gs pos="0">
                <a:srgbClr val="266240"/>
              </a:gs>
              <a:gs pos="50000">
                <a:srgbClr val="3B8F5F"/>
              </a:gs>
              <a:gs pos="100000">
                <a:srgbClr val="48AA72"/>
              </a:gs>
            </a:gsLst>
            <a:lin ang="162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762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pic>
        <p:nvPicPr>
          <p:cNvPr id="11" name="logo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5100" y="1235075"/>
            <a:ext cx="2279650" cy="2400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>
            <a:spLocks noChangeArrowheads="1"/>
          </p:cNvSpPr>
          <p:nvPr/>
        </p:nvSpPr>
        <p:spPr bwMode="auto">
          <a:xfrm>
            <a:off x="3967162" y="4243388"/>
            <a:ext cx="2370138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4400">
                <a:solidFill>
                  <a:schemeClr val="bg1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QG</a:t>
            </a:r>
            <a:r>
              <a:rPr lang="zh-CN" altLang="en-US" sz="3600">
                <a:solidFill>
                  <a:schemeClr val="bg1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工作室</a:t>
            </a:r>
          </a:p>
        </p:txBody>
      </p:sp>
      <p:sp>
        <p:nvSpPr>
          <p:cNvPr id="12" name="矩形 11"/>
          <p:cNvSpPr/>
          <p:nvPr/>
        </p:nvSpPr>
        <p:spPr bwMode="auto">
          <a:xfrm flipV="1">
            <a:off x="0" y="4654869"/>
            <a:ext cx="3967163" cy="45719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13" name="矩形 12"/>
          <p:cNvSpPr/>
          <p:nvPr/>
        </p:nvSpPr>
        <p:spPr bwMode="auto">
          <a:xfrm flipV="1">
            <a:off x="6337301" y="4664394"/>
            <a:ext cx="3902074" cy="45719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 rot="2700000">
            <a:off x="5241604" y="1668810"/>
            <a:ext cx="367375" cy="838851"/>
            <a:chOff x="1468435" y="732298"/>
            <a:chExt cx="367375" cy="838851"/>
          </a:xfrm>
          <a:solidFill>
            <a:srgbClr val="FFFF99"/>
          </a:solidFill>
        </p:grpSpPr>
        <p:sp>
          <p:nvSpPr>
            <p:cNvPr id="14" name="等腰三角形 13"/>
            <p:cNvSpPr/>
            <p:nvPr/>
          </p:nvSpPr>
          <p:spPr bwMode="auto">
            <a:xfrm>
              <a:off x="1468435" y="732298"/>
              <a:ext cx="367374" cy="419425"/>
            </a:xfrm>
            <a:prstGeom prst="triangle">
              <a:avLst/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15" name="等腰三角形 14"/>
            <p:cNvSpPr/>
            <p:nvPr/>
          </p:nvSpPr>
          <p:spPr bwMode="auto">
            <a:xfrm rot="10800000">
              <a:off x="1468436" y="1151724"/>
              <a:ext cx="367374" cy="419425"/>
            </a:xfrm>
            <a:prstGeom prst="triangle">
              <a:avLst/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 rot="8100000">
            <a:off x="5240096" y="2285828"/>
            <a:ext cx="368759" cy="837926"/>
            <a:chOff x="1468436" y="733223"/>
            <a:chExt cx="368759" cy="837926"/>
          </a:xfrm>
          <a:solidFill>
            <a:srgbClr val="B9807E"/>
          </a:solidFill>
        </p:grpSpPr>
        <p:sp>
          <p:nvSpPr>
            <p:cNvPr id="18" name="等腰三角形 17"/>
            <p:cNvSpPr/>
            <p:nvPr/>
          </p:nvSpPr>
          <p:spPr bwMode="auto">
            <a:xfrm>
              <a:off x="1469821" y="733223"/>
              <a:ext cx="367374" cy="419425"/>
            </a:xfrm>
            <a:prstGeom prst="triangle">
              <a:avLst/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 bwMode="auto">
            <a:xfrm rot="10800000">
              <a:off x="1468436" y="1151724"/>
              <a:ext cx="367374" cy="419425"/>
            </a:xfrm>
            <a:prstGeom prst="triangle">
              <a:avLst/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 rot="13518113">
            <a:off x="4630401" y="2299139"/>
            <a:ext cx="367443" cy="837412"/>
            <a:chOff x="1468437" y="733737"/>
            <a:chExt cx="367443" cy="837412"/>
          </a:xfrm>
          <a:solidFill>
            <a:srgbClr val="009845"/>
          </a:solidFill>
        </p:grpSpPr>
        <p:sp>
          <p:nvSpPr>
            <p:cNvPr id="21" name="等腰三角形 20"/>
            <p:cNvSpPr/>
            <p:nvPr/>
          </p:nvSpPr>
          <p:spPr bwMode="auto">
            <a:xfrm>
              <a:off x="1468506" y="733737"/>
              <a:ext cx="367374" cy="419425"/>
            </a:xfrm>
            <a:prstGeom prst="triangle">
              <a:avLst/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22" name="等腰三角形 21"/>
            <p:cNvSpPr/>
            <p:nvPr/>
          </p:nvSpPr>
          <p:spPr bwMode="auto">
            <a:xfrm rot="10800000">
              <a:off x="1468437" y="1151724"/>
              <a:ext cx="367374" cy="419425"/>
            </a:xfrm>
            <a:prstGeom prst="triangle">
              <a:avLst/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 rot="-2700000">
            <a:off x="4630397" y="1668811"/>
            <a:ext cx="367374" cy="838849"/>
            <a:chOff x="1468436" y="732300"/>
            <a:chExt cx="367374" cy="838849"/>
          </a:xfrm>
          <a:solidFill>
            <a:srgbClr val="005998"/>
          </a:solidFill>
        </p:grpSpPr>
        <p:sp>
          <p:nvSpPr>
            <p:cNvPr id="24" name="等腰三角形 23"/>
            <p:cNvSpPr/>
            <p:nvPr/>
          </p:nvSpPr>
          <p:spPr bwMode="auto">
            <a:xfrm>
              <a:off x="1468436" y="732300"/>
              <a:ext cx="367374" cy="419425"/>
            </a:xfrm>
            <a:prstGeom prst="triangle">
              <a:avLst/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25" name="等腰三角形 24"/>
            <p:cNvSpPr/>
            <p:nvPr/>
          </p:nvSpPr>
          <p:spPr bwMode="auto">
            <a:xfrm rot="10800000">
              <a:off x="1468436" y="1151724"/>
              <a:ext cx="367374" cy="419425"/>
            </a:xfrm>
            <a:prstGeom prst="triangle">
              <a:avLst/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</p:grpSp>
      <p:sp>
        <p:nvSpPr>
          <p:cNvPr id="38" name="椭圆 37"/>
          <p:cNvSpPr/>
          <p:nvPr/>
        </p:nvSpPr>
        <p:spPr bwMode="auto">
          <a:xfrm>
            <a:off x="4578350" y="5218387"/>
            <a:ext cx="183600" cy="183600"/>
          </a:xfrm>
          <a:prstGeom prst="ellipse">
            <a:avLst/>
          </a:prstGeom>
          <a:solidFill>
            <a:schemeClr val="bg1">
              <a:lumMod val="7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 dirty="0"/>
          </a:p>
        </p:txBody>
      </p:sp>
      <p:sp>
        <p:nvSpPr>
          <p:cNvPr id="39" name="椭圆 38"/>
          <p:cNvSpPr/>
          <p:nvPr/>
        </p:nvSpPr>
        <p:spPr bwMode="auto">
          <a:xfrm>
            <a:off x="4878387" y="5223303"/>
            <a:ext cx="183600" cy="183600"/>
          </a:xfrm>
          <a:prstGeom prst="ellipse">
            <a:avLst/>
          </a:prstGeom>
          <a:solidFill>
            <a:schemeClr val="bg1">
              <a:lumMod val="7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 dirty="0"/>
          </a:p>
        </p:txBody>
      </p:sp>
      <p:sp>
        <p:nvSpPr>
          <p:cNvPr id="40" name="椭圆 39"/>
          <p:cNvSpPr/>
          <p:nvPr/>
        </p:nvSpPr>
        <p:spPr bwMode="auto">
          <a:xfrm>
            <a:off x="5178425" y="5218387"/>
            <a:ext cx="183600" cy="183600"/>
          </a:xfrm>
          <a:prstGeom prst="ellipse">
            <a:avLst/>
          </a:prstGeom>
          <a:solidFill>
            <a:schemeClr val="bg1">
              <a:lumMod val="7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 dirty="0"/>
          </a:p>
        </p:txBody>
      </p:sp>
      <p:sp>
        <p:nvSpPr>
          <p:cNvPr id="41" name="椭圆 40"/>
          <p:cNvSpPr/>
          <p:nvPr/>
        </p:nvSpPr>
        <p:spPr bwMode="auto">
          <a:xfrm>
            <a:off x="5481505" y="5213350"/>
            <a:ext cx="183600" cy="183600"/>
          </a:xfrm>
          <a:prstGeom prst="ellipse">
            <a:avLst/>
          </a:prstGeom>
          <a:solidFill>
            <a:schemeClr val="bg1">
              <a:lumMod val="7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 dirty="0"/>
          </a:p>
        </p:txBody>
      </p:sp>
      <p:sp>
        <p:nvSpPr>
          <p:cNvPr id="9" name="椭圆 8"/>
          <p:cNvSpPr/>
          <p:nvPr/>
        </p:nvSpPr>
        <p:spPr bwMode="auto">
          <a:xfrm>
            <a:off x="4578350" y="5219701"/>
            <a:ext cx="182562" cy="182563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26" name="椭圆 25"/>
          <p:cNvSpPr/>
          <p:nvPr/>
        </p:nvSpPr>
        <p:spPr bwMode="auto">
          <a:xfrm>
            <a:off x="4878388" y="5219701"/>
            <a:ext cx="182563" cy="182563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27" name="椭圆 26"/>
          <p:cNvSpPr/>
          <p:nvPr/>
        </p:nvSpPr>
        <p:spPr bwMode="auto">
          <a:xfrm>
            <a:off x="5178425" y="5213351"/>
            <a:ext cx="182562" cy="180975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28" name="椭圆 27"/>
          <p:cNvSpPr/>
          <p:nvPr/>
        </p:nvSpPr>
        <p:spPr bwMode="auto">
          <a:xfrm>
            <a:off x="5478463" y="5213351"/>
            <a:ext cx="182563" cy="180975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29" name="椭圆 28"/>
          <p:cNvSpPr/>
          <p:nvPr/>
        </p:nvSpPr>
        <p:spPr bwMode="auto">
          <a:xfrm>
            <a:off x="4578350" y="5227639"/>
            <a:ext cx="182562" cy="182563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30" name="椭圆 29"/>
          <p:cNvSpPr/>
          <p:nvPr/>
        </p:nvSpPr>
        <p:spPr bwMode="auto">
          <a:xfrm>
            <a:off x="4878388" y="5227639"/>
            <a:ext cx="182563" cy="182563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31" name="椭圆 30"/>
          <p:cNvSpPr/>
          <p:nvPr/>
        </p:nvSpPr>
        <p:spPr bwMode="auto">
          <a:xfrm>
            <a:off x="5178425" y="5221289"/>
            <a:ext cx="182562" cy="180975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32" name="椭圆 31"/>
          <p:cNvSpPr/>
          <p:nvPr/>
        </p:nvSpPr>
        <p:spPr bwMode="auto">
          <a:xfrm>
            <a:off x="5478463" y="5221289"/>
            <a:ext cx="182563" cy="180975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33" name="椭圆 32"/>
          <p:cNvSpPr/>
          <p:nvPr/>
        </p:nvSpPr>
        <p:spPr bwMode="auto">
          <a:xfrm>
            <a:off x="4578350" y="5226051"/>
            <a:ext cx="182562" cy="182563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34" name="椭圆 33"/>
          <p:cNvSpPr/>
          <p:nvPr/>
        </p:nvSpPr>
        <p:spPr bwMode="auto">
          <a:xfrm>
            <a:off x="4878388" y="5226051"/>
            <a:ext cx="182563" cy="182563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35" name="椭圆 34"/>
          <p:cNvSpPr/>
          <p:nvPr/>
        </p:nvSpPr>
        <p:spPr bwMode="auto">
          <a:xfrm>
            <a:off x="5178425" y="5219701"/>
            <a:ext cx="182562" cy="180975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36" name="椭圆 35"/>
          <p:cNvSpPr/>
          <p:nvPr/>
        </p:nvSpPr>
        <p:spPr bwMode="auto">
          <a:xfrm>
            <a:off x="5478463" y="5219701"/>
            <a:ext cx="182563" cy="180975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3400" sx="102000" sy="102000" algn="ctr" rotWithShape="0">
              <a:prstClr val="black">
                <a:alpha val="53000"/>
              </a:prstClr>
            </a:outerShdw>
          </a:effectLst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25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175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9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5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8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50" presetID="63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9.37155E-7 L -0.18177 -9.37155E-7 " pathEditMode="relative" rAng="0" ptsTypes="AA">
                                      <p:cBhvr>
                                        <p:cTn id="51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97" y="0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64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0871E-7 L 0 -0.28749 " pathEditMode="relative" rAng="0" ptsTypes="AA">
                                      <p:cBhvr>
                                        <p:cTn id="5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388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63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9.37155E-7 L 0.18229 0.00028 " pathEditMode="relative" rAng="0" ptsTypes="AA">
                                      <p:cBhvr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15" y="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18302E-6 L 0 0.2908 " pathEditMode="relative" rAng="0" ptsTypes="AA">
                                      <p:cBhvr>
                                        <p:cTn id="5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526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94444E-6 -3.09813E-6 L 0.19496 -0.28473 " pathEditMode="fixed" rAng="0" ptsTypes="AA">
                                      <p:cBhvr>
                                        <p:cTn id="6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40" y="-14250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49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64609E-7 L 0.21077 0.26985 " pathEditMode="relative" rAng="0" ptsTypes="AA">
                                      <p:cBhvr>
                                        <p:cTn id="7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38" y="13479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4.66373E-6 L -0.17187 0.26736 " pathEditMode="relative" rAng="0" ptsTypes="AA">
                                      <p:cBhvr>
                                        <p:cTn id="7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594" y="13368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1.34509E-6 L -0.17187 -0.27508 " pathEditMode="relative" rAng="0" ptsTypes="AA">
                                      <p:cBhvr>
                                        <p:cTn id="7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594" y="-137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8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10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8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2" dur="40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4800"/>
                            </p:stCondLst>
                            <p:childTnLst>
                              <p:par>
                                <p:cTn id="1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 nodeType="afterGroup">
                            <p:stCondLst>
                              <p:cond delay="5050"/>
                            </p:stCondLst>
                            <p:childTnLst>
                              <p:par>
                                <p:cTn id="13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 nodeType="afterGroup">
                            <p:stCondLst>
                              <p:cond delay="5300"/>
                            </p:stCondLst>
                            <p:childTnLst>
                              <p:par>
                                <p:cTn id="1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 nodeType="afterGroup">
                            <p:stCondLst>
                              <p:cond delay="5550"/>
                            </p:stCondLst>
                            <p:childTnLst>
                              <p:par>
                                <p:cTn id="144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5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 nodeType="afterGroup">
                            <p:stCondLst>
                              <p:cond delay="5800"/>
                            </p:stCondLst>
                            <p:childTnLst>
                              <p:par>
                                <p:cTn id="1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 nodeType="afterGroup">
                            <p:stCondLst>
                              <p:cond delay="6050"/>
                            </p:stCondLst>
                            <p:childTnLst>
                              <p:par>
                                <p:cTn id="15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 nodeType="afterGroup">
                            <p:stCondLst>
                              <p:cond delay="6300"/>
                            </p:stCondLst>
                            <p:childTnLst>
                              <p:par>
                                <p:cTn id="1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 nodeType="afterGroup">
                            <p:stCondLst>
                              <p:cond delay="6550"/>
                            </p:stCondLst>
                            <p:childTnLst>
                              <p:par>
                                <p:cTn id="16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1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6800"/>
                            </p:stCondLst>
                            <p:childTnLst>
                              <p:par>
                                <p:cTn id="1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7050"/>
                            </p:stCondLst>
                            <p:childTnLst>
                              <p:par>
                                <p:cTn id="16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9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7300"/>
                            </p:stCondLst>
                            <p:childTnLst>
                              <p:par>
                                <p:cTn id="1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7550"/>
                            </p:stCondLst>
                            <p:childTnLst>
                              <p:par>
                                <p:cTn id="17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7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7800"/>
                            </p:stCondLst>
                            <p:childTnLst>
                              <p:par>
                                <p:cTn id="1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8050"/>
                            </p:stCondLst>
                            <p:childTnLst>
                              <p:par>
                                <p:cTn id="184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5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8300"/>
                            </p:stCondLst>
                            <p:childTnLst>
                              <p:par>
                                <p:cTn id="1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8550"/>
                            </p:stCondLst>
                            <p:childTnLst>
                              <p:par>
                                <p:cTn id="19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3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8800"/>
                            </p:stCondLst>
                            <p:childTnLst>
                              <p:par>
                                <p:cTn id="19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0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9050"/>
                            </p:stCondLst>
                            <p:childTnLst>
                              <p:par>
                                <p:cTn id="2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6" fill="hold">
                            <p:stCondLst>
                              <p:cond delay="9300"/>
                            </p:stCondLst>
                            <p:childTnLst>
                              <p:par>
                                <p:cTn id="20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8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0" fill="hold">
                            <p:stCondLst>
                              <p:cond delay="9550"/>
                            </p:stCondLst>
                            <p:childTnLst>
                              <p:par>
                                <p:cTn id="2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9800"/>
                            </p:stCondLst>
                            <p:childTnLst>
                              <p:par>
                                <p:cTn id="21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6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10050"/>
                            </p:stCondLst>
                            <p:childTnLst>
                              <p:par>
                                <p:cTn id="2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2" fill="hold">
                            <p:stCondLst>
                              <p:cond delay="10300"/>
                            </p:stCondLst>
                            <p:childTnLst>
                              <p:par>
                                <p:cTn id="22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4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10550"/>
                            </p:stCondLst>
                            <p:childTnLst>
                              <p:par>
                                <p:cTn id="22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3" grpId="2" animBg="1"/>
      <p:bldP spid="4" grpId="0" animBg="1"/>
      <p:bldP spid="4" grpId="1" animBg="1"/>
      <p:bldP spid="4" grpId="2" animBg="1"/>
      <p:bldP spid="5" grpId="0" animBg="1"/>
      <p:bldP spid="5" grpId="1" animBg="1"/>
      <p:bldP spid="5" grpId="2" animBg="1"/>
      <p:bldP spid="6" grpId="0" animBg="1"/>
      <p:bldP spid="6" grpId="1" animBg="1"/>
      <p:bldP spid="6" grpId="2" animBg="1"/>
      <p:bldP spid="7" grpId="0" animBg="1"/>
      <p:bldP spid="8" grpId="0" animBg="1"/>
      <p:bldP spid="10" grpId="0"/>
      <p:bldP spid="12" grpId="0" animBg="1"/>
      <p:bldP spid="13" grpId="0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9" grpId="0" animBg="1"/>
      <p:bldP spid="9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bar"/>
          <p:cNvGrpSpPr/>
          <p:nvPr/>
        </p:nvGrpSpPr>
        <p:grpSpPr>
          <a:xfrm>
            <a:off x="0" y="5327896"/>
            <a:ext cx="10239375" cy="431555"/>
            <a:chOff x="-547687" y="5327895"/>
            <a:chExt cx="10239375" cy="431555"/>
          </a:xfrm>
        </p:grpSpPr>
        <p:sp>
          <p:nvSpPr>
            <p:cNvPr id="15" name="矩形 14"/>
            <p:cNvSpPr/>
            <p:nvPr/>
          </p:nvSpPr>
          <p:spPr bwMode="auto">
            <a:xfrm>
              <a:off x="-547687" y="5327895"/>
              <a:ext cx="10239375" cy="431555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椭圆 15"/>
            <p:cNvSpPr/>
            <p:nvPr/>
          </p:nvSpPr>
          <p:spPr bwMode="auto">
            <a:xfrm>
              <a:off x="4481990" y="5435672"/>
              <a:ext cx="216000" cy="216000"/>
            </a:xfrm>
            <a:prstGeom prst="ellipse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圆角矩形 16"/>
            <p:cNvSpPr/>
            <p:nvPr/>
          </p:nvSpPr>
          <p:spPr bwMode="auto">
            <a:xfrm>
              <a:off x="7632205" y="5435672"/>
              <a:ext cx="216000" cy="216000"/>
            </a:xfrm>
            <a:prstGeom prst="roundRect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等腰三角形 17"/>
            <p:cNvSpPr/>
            <p:nvPr/>
          </p:nvSpPr>
          <p:spPr bwMode="auto">
            <a:xfrm rot="16200000">
              <a:off x="1313775" y="5453672"/>
              <a:ext cx="252000" cy="216000"/>
            </a:xfrm>
            <a:prstGeom prst="triangle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7989" y="-126072"/>
            <a:ext cx="10239375" cy="5467595"/>
            <a:chOff x="-547687" y="-144485"/>
            <a:chExt cx="10239375" cy="5467595"/>
          </a:xfrm>
        </p:grpSpPr>
        <p:sp>
          <p:nvSpPr>
            <p:cNvPr id="30732" name="矩形 33"/>
            <p:cNvSpPr>
              <a:spLocks noChangeArrowheads="1"/>
            </p:cNvSpPr>
            <p:nvPr/>
          </p:nvSpPr>
          <p:spPr bwMode="auto">
            <a:xfrm>
              <a:off x="-547687" y="-144485"/>
              <a:ext cx="10239375" cy="5467595"/>
            </a:xfrm>
            <a:prstGeom prst="rect">
              <a:avLst/>
            </a:prstGeom>
            <a:solidFill>
              <a:srgbClr val="D8D8D8">
                <a:alpha val="25000"/>
              </a:srgbClr>
            </a:solidFill>
            <a:ln>
              <a:noFill/>
            </a:ln>
            <a:extLst/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16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14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12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zh-CN" sz="1800" b="1" i="1" dirty="0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30733" name="圆角矩形 34"/>
            <p:cNvSpPr>
              <a:spLocks noChangeArrowheads="1"/>
            </p:cNvSpPr>
            <p:nvPr/>
          </p:nvSpPr>
          <p:spPr bwMode="auto">
            <a:xfrm>
              <a:off x="4283968" y="5111880"/>
              <a:ext cx="576064" cy="87556"/>
            </a:xfrm>
            <a:prstGeom prst="roundRect">
              <a:avLst>
                <a:gd name="adj" fmla="val 16667"/>
              </a:avLst>
            </a:prstGeom>
            <a:solidFill>
              <a:srgbClr val="D8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16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14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12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zh-CN" sz="1800" b="1" i="1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547687" y="215541"/>
            <a:ext cx="9161990" cy="5092603"/>
            <a:chOff x="0" y="215540"/>
            <a:chExt cx="9161990" cy="5092603"/>
          </a:xfrm>
        </p:grpSpPr>
        <p:sp>
          <p:nvSpPr>
            <p:cNvPr id="2" name="文本框 1"/>
            <p:cNvSpPr txBox="1"/>
            <p:nvPr/>
          </p:nvSpPr>
          <p:spPr>
            <a:xfrm>
              <a:off x="1835810" y="215540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通知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6660145" y="215540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开关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 bwMode="auto">
            <a:xfrm>
              <a:off x="0" y="791580"/>
              <a:ext cx="914400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6" name="椭圆 5"/>
            <p:cNvSpPr/>
            <p:nvPr/>
          </p:nvSpPr>
          <p:spPr bwMode="auto">
            <a:xfrm>
              <a:off x="2091624" y="584872"/>
              <a:ext cx="134703" cy="134703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92516" y="935590"/>
              <a:ext cx="543739" cy="307777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时间</a:t>
              </a:r>
            </a:p>
          </p:txBody>
        </p:sp>
        <p:sp>
          <p:nvSpPr>
            <p:cNvPr id="8" name="椭圆 7"/>
            <p:cNvSpPr/>
            <p:nvPr/>
          </p:nvSpPr>
          <p:spPr bwMode="auto">
            <a:xfrm>
              <a:off x="755740" y="1053478"/>
              <a:ext cx="72000" cy="72000"/>
            </a:xfrm>
            <a:prstGeom prst="ellipse">
              <a:avLst/>
            </a:prstGeom>
            <a:noFill/>
            <a:ln w="19050" cap="flat" cmpd="sng" algn="ctr">
              <a:solidFill>
                <a:schemeClr val="bg1"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 bwMode="auto">
            <a:xfrm>
              <a:off x="950366" y="1439625"/>
              <a:ext cx="821162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直接连接符 9"/>
            <p:cNvCxnSpPr>
              <a:stCxn id="8" idx="4"/>
              <a:endCxn id="31" idx="0"/>
            </p:cNvCxnSpPr>
            <p:nvPr/>
          </p:nvCxnSpPr>
          <p:spPr bwMode="auto">
            <a:xfrm>
              <a:off x="791740" y="1125478"/>
              <a:ext cx="0" cy="67417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1" name="椭圆 30"/>
            <p:cNvSpPr/>
            <p:nvPr/>
          </p:nvSpPr>
          <p:spPr bwMode="auto">
            <a:xfrm>
              <a:off x="755740" y="1799650"/>
              <a:ext cx="72000" cy="72000"/>
            </a:xfrm>
            <a:prstGeom prst="ellipse">
              <a:avLst/>
            </a:prstGeom>
            <a:noFill/>
            <a:ln w="19050" cap="flat" cmpd="sng" algn="ctr">
              <a:solidFill>
                <a:schemeClr val="bg1"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3" name="直接连接符 32"/>
            <p:cNvCxnSpPr>
              <a:stCxn id="31" idx="4"/>
            </p:cNvCxnSpPr>
            <p:nvPr/>
          </p:nvCxnSpPr>
          <p:spPr bwMode="auto">
            <a:xfrm>
              <a:off x="791740" y="1871650"/>
              <a:ext cx="0" cy="343649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8" name="文本框 37"/>
            <p:cNvSpPr txBox="1"/>
            <p:nvPr/>
          </p:nvSpPr>
          <p:spPr>
            <a:xfrm>
              <a:off x="35685" y="1655640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进行中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950366" y="787007"/>
              <a:ext cx="203132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中期开发</a:t>
              </a:r>
              <a:endPara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9" name="直接连接符 38"/>
            <p:cNvCxnSpPr/>
            <p:nvPr/>
          </p:nvCxnSpPr>
          <p:spPr bwMode="auto">
            <a:xfrm>
              <a:off x="950366" y="2231680"/>
              <a:ext cx="821162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9" name="文本框 18"/>
            <p:cNvSpPr txBox="1"/>
            <p:nvPr/>
          </p:nvSpPr>
          <p:spPr>
            <a:xfrm>
              <a:off x="957184" y="1635473"/>
              <a:ext cx="198002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</a:t>
              </a:r>
              <a:r>
                <a:rPr lang="zh-CN" altLang="en-US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模块进行开发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3" name="椭圆 42"/>
          <p:cNvSpPr/>
          <p:nvPr/>
        </p:nvSpPr>
        <p:spPr bwMode="auto">
          <a:xfrm>
            <a:off x="7135827" y="3793899"/>
            <a:ext cx="288020" cy="28802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 bwMode="auto">
          <a:xfrm>
            <a:off x="17989" y="-15353"/>
            <a:ext cx="10239375" cy="5323110"/>
          </a:xfrm>
          <a:prstGeom prst="rect">
            <a:avLst/>
          </a:prstGeom>
          <a:solidFill>
            <a:schemeClr val="bg1"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TextBox 19"/>
          <p:cNvSpPr>
            <a:spLocks noChangeArrowheads="1"/>
          </p:cNvSpPr>
          <p:nvPr/>
        </p:nvSpPr>
        <p:spPr bwMode="auto">
          <a:xfrm>
            <a:off x="3192580" y="1476907"/>
            <a:ext cx="453707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合理分配好队员的任务，各模块之间尽量不要耦合在一起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228420" y="2607726"/>
            <a:ext cx="45370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项目进度规划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3228420" y="3602476"/>
            <a:ext cx="45370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项目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进度报告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41697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6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729 -0.04603 L -0.52743 -0.371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507" y="-162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25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25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25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5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" dur="2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2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3" grpId="1" animBg="1"/>
      <p:bldP spid="43" grpId="2" animBg="1"/>
      <p:bldP spid="43" grpId="3" animBg="1"/>
      <p:bldP spid="42" grpId="0" animBg="1"/>
      <p:bldP spid="46" grpId="0"/>
      <p:bldP spid="4" grpId="0"/>
      <p:bldP spid="2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bar"/>
          <p:cNvGrpSpPr/>
          <p:nvPr/>
        </p:nvGrpSpPr>
        <p:grpSpPr>
          <a:xfrm>
            <a:off x="0" y="5327896"/>
            <a:ext cx="10239375" cy="431555"/>
            <a:chOff x="-547687" y="5327895"/>
            <a:chExt cx="10239375" cy="431555"/>
          </a:xfrm>
        </p:grpSpPr>
        <p:sp>
          <p:nvSpPr>
            <p:cNvPr id="15" name="矩形 14"/>
            <p:cNvSpPr/>
            <p:nvPr/>
          </p:nvSpPr>
          <p:spPr bwMode="auto">
            <a:xfrm>
              <a:off x="-547687" y="5327895"/>
              <a:ext cx="10239375" cy="431555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椭圆 15"/>
            <p:cNvSpPr/>
            <p:nvPr/>
          </p:nvSpPr>
          <p:spPr bwMode="auto">
            <a:xfrm>
              <a:off x="4481990" y="5435672"/>
              <a:ext cx="216000" cy="216000"/>
            </a:xfrm>
            <a:prstGeom prst="ellipse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圆角矩形 16"/>
            <p:cNvSpPr/>
            <p:nvPr/>
          </p:nvSpPr>
          <p:spPr bwMode="auto">
            <a:xfrm>
              <a:off x="7632205" y="5435672"/>
              <a:ext cx="216000" cy="216000"/>
            </a:xfrm>
            <a:prstGeom prst="roundRect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等腰三角形 17"/>
            <p:cNvSpPr/>
            <p:nvPr/>
          </p:nvSpPr>
          <p:spPr bwMode="auto">
            <a:xfrm rot="16200000">
              <a:off x="1313775" y="5453672"/>
              <a:ext cx="252000" cy="216000"/>
            </a:xfrm>
            <a:prstGeom prst="triangle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-1" y="-149575"/>
            <a:ext cx="10239375" cy="5467595"/>
            <a:chOff x="-547687" y="-144485"/>
            <a:chExt cx="10239375" cy="5467595"/>
          </a:xfrm>
        </p:grpSpPr>
        <p:sp>
          <p:nvSpPr>
            <p:cNvPr id="30732" name="矩形 33"/>
            <p:cNvSpPr>
              <a:spLocks noChangeArrowheads="1"/>
            </p:cNvSpPr>
            <p:nvPr/>
          </p:nvSpPr>
          <p:spPr bwMode="auto">
            <a:xfrm>
              <a:off x="-547687" y="-144485"/>
              <a:ext cx="10239375" cy="5467595"/>
            </a:xfrm>
            <a:prstGeom prst="rect">
              <a:avLst/>
            </a:prstGeom>
            <a:solidFill>
              <a:srgbClr val="D8D8D8">
                <a:alpha val="25000"/>
              </a:srgbClr>
            </a:solidFill>
            <a:ln>
              <a:noFill/>
            </a:ln>
            <a:extLst/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16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14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12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zh-CN" sz="1800" b="1" i="1" dirty="0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30733" name="圆角矩形 34"/>
            <p:cNvSpPr>
              <a:spLocks noChangeArrowheads="1"/>
            </p:cNvSpPr>
            <p:nvPr/>
          </p:nvSpPr>
          <p:spPr bwMode="auto">
            <a:xfrm>
              <a:off x="4283968" y="5111880"/>
              <a:ext cx="576064" cy="87556"/>
            </a:xfrm>
            <a:prstGeom prst="roundRect">
              <a:avLst>
                <a:gd name="adj" fmla="val 16667"/>
              </a:avLst>
            </a:prstGeom>
            <a:solidFill>
              <a:srgbClr val="D8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16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14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12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zh-CN" sz="1800" b="1" i="1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547687" y="215541"/>
            <a:ext cx="9161990" cy="5092603"/>
            <a:chOff x="0" y="215540"/>
            <a:chExt cx="9161990" cy="5092603"/>
          </a:xfrm>
        </p:grpSpPr>
        <p:sp>
          <p:nvSpPr>
            <p:cNvPr id="2" name="文本框 1"/>
            <p:cNvSpPr txBox="1"/>
            <p:nvPr/>
          </p:nvSpPr>
          <p:spPr>
            <a:xfrm>
              <a:off x="1835810" y="215540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通知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6660145" y="215540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开关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 bwMode="auto">
            <a:xfrm>
              <a:off x="0" y="791580"/>
              <a:ext cx="914400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6" name="椭圆 5"/>
            <p:cNvSpPr/>
            <p:nvPr/>
          </p:nvSpPr>
          <p:spPr bwMode="auto">
            <a:xfrm>
              <a:off x="2091624" y="584872"/>
              <a:ext cx="134703" cy="134703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92516" y="935590"/>
              <a:ext cx="543739" cy="307777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时间</a:t>
              </a:r>
            </a:p>
          </p:txBody>
        </p:sp>
        <p:sp>
          <p:nvSpPr>
            <p:cNvPr id="8" name="椭圆 7"/>
            <p:cNvSpPr/>
            <p:nvPr/>
          </p:nvSpPr>
          <p:spPr bwMode="auto">
            <a:xfrm>
              <a:off x="755740" y="1053478"/>
              <a:ext cx="72000" cy="72000"/>
            </a:xfrm>
            <a:prstGeom prst="ellipse">
              <a:avLst/>
            </a:prstGeom>
            <a:noFill/>
            <a:ln w="19050" cap="flat" cmpd="sng" algn="ctr">
              <a:solidFill>
                <a:schemeClr val="bg1"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 bwMode="auto">
            <a:xfrm>
              <a:off x="950366" y="1439625"/>
              <a:ext cx="821162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直接连接符 9"/>
            <p:cNvCxnSpPr>
              <a:stCxn id="8" idx="4"/>
              <a:endCxn id="31" idx="0"/>
            </p:cNvCxnSpPr>
            <p:nvPr/>
          </p:nvCxnSpPr>
          <p:spPr bwMode="auto">
            <a:xfrm>
              <a:off x="791740" y="1125478"/>
              <a:ext cx="0" cy="67417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1" name="椭圆 30"/>
            <p:cNvSpPr/>
            <p:nvPr/>
          </p:nvSpPr>
          <p:spPr bwMode="auto">
            <a:xfrm>
              <a:off x="755740" y="1799650"/>
              <a:ext cx="72000" cy="72000"/>
            </a:xfrm>
            <a:prstGeom prst="ellipse">
              <a:avLst/>
            </a:prstGeom>
            <a:noFill/>
            <a:ln w="19050" cap="flat" cmpd="sng" algn="ctr">
              <a:solidFill>
                <a:schemeClr val="bg1"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3" name="直接连接符 32"/>
            <p:cNvCxnSpPr>
              <a:stCxn id="31" idx="4"/>
            </p:cNvCxnSpPr>
            <p:nvPr/>
          </p:nvCxnSpPr>
          <p:spPr bwMode="auto">
            <a:xfrm>
              <a:off x="791740" y="1871650"/>
              <a:ext cx="0" cy="343649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8" name="文本框 37"/>
            <p:cNvSpPr txBox="1"/>
            <p:nvPr/>
          </p:nvSpPr>
          <p:spPr>
            <a:xfrm>
              <a:off x="35685" y="1655640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进行中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950366" y="787007"/>
              <a:ext cx="203132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后期开发</a:t>
              </a:r>
              <a:endPara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9" name="直接连接符 38"/>
            <p:cNvCxnSpPr/>
            <p:nvPr/>
          </p:nvCxnSpPr>
          <p:spPr bwMode="auto">
            <a:xfrm>
              <a:off x="950366" y="2231680"/>
              <a:ext cx="821162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9" name="文本框 18"/>
            <p:cNvSpPr txBox="1"/>
            <p:nvPr/>
          </p:nvSpPr>
          <p:spPr>
            <a:xfrm>
              <a:off x="957184" y="1635473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全局测试、上线测试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3" name="椭圆 42"/>
          <p:cNvSpPr/>
          <p:nvPr/>
        </p:nvSpPr>
        <p:spPr bwMode="auto">
          <a:xfrm>
            <a:off x="7135827" y="3793899"/>
            <a:ext cx="288020" cy="28802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 bwMode="auto">
          <a:xfrm>
            <a:off x="17989" y="-32607"/>
            <a:ext cx="10239375" cy="5323110"/>
          </a:xfrm>
          <a:prstGeom prst="rect">
            <a:avLst/>
          </a:prstGeom>
          <a:solidFill>
            <a:schemeClr val="bg1"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TextBox 19"/>
          <p:cNvSpPr>
            <a:spLocks noChangeArrowheads="1"/>
          </p:cNvSpPr>
          <p:nvPr/>
        </p:nvSpPr>
        <p:spPr bwMode="auto">
          <a:xfrm>
            <a:off x="3192580" y="1476907"/>
            <a:ext cx="45370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测试功能逻辑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228420" y="2607726"/>
            <a:ext cx="45370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对数据进行容错检测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3228420" y="3602476"/>
            <a:ext cx="45370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黑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盒测试、白盒测试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4562357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6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729 -0.04603 L -0.52743 -0.371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507" y="-162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25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25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25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5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" dur="2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2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3" grpId="1" animBg="1"/>
      <p:bldP spid="43" grpId="2" animBg="1"/>
      <p:bldP spid="43" grpId="3" animBg="1"/>
      <p:bldP spid="42" grpId="0" animBg="1"/>
      <p:bldP spid="46" grpId="0"/>
      <p:bldP spid="4" grpId="0"/>
      <p:bldP spid="2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直接连接符 20"/>
          <p:cNvSpPr>
            <a:spLocks noChangeShapeType="1"/>
          </p:cNvSpPr>
          <p:nvPr/>
        </p:nvSpPr>
        <p:spPr bwMode="auto">
          <a:xfrm>
            <a:off x="2095501" y="3095625"/>
            <a:ext cx="6048375" cy="0"/>
          </a:xfrm>
          <a:prstGeom prst="line">
            <a:avLst/>
          </a:prstGeom>
          <a:noFill/>
          <a:ln w="9525">
            <a:solidFill>
              <a:srgbClr val="D8D8D8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867" name="TextBox 22"/>
          <p:cNvSpPr>
            <a:spLocks noChangeArrowheads="1"/>
          </p:cNvSpPr>
          <p:nvPr/>
        </p:nvSpPr>
        <p:spPr bwMode="auto">
          <a:xfrm>
            <a:off x="3031542" y="2241550"/>
            <a:ext cx="4248295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4400" dirty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—— </a:t>
            </a:r>
            <a:r>
              <a:rPr lang="zh-CN" altLang="en-US" sz="4400" dirty="0" smtClean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最后</a:t>
            </a:r>
            <a:r>
              <a:rPr lang="en-US" altLang="zh-CN" sz="4400" dirty="0" smtClean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 ——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02981" y="704688"/>
            <a:ext cx="31682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补充两句话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902981" y="1937623"/>
            <a:ext cx="53283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辩证地看待师兄师姐传授的经验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902980" y="3053308"/>
            <a:ext cx="55928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增删查改很容易，做好却没有几个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40308826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1000"/>
                                        <p:tgtEl>
                                          <p:spTgt spid="368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6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9" dur="10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6" grpId="0" animBg="1"/>
      <p:bldP spid="36867" grpId="0"/>
      <p:bldP spid="2" grpId="0"/>
      <p:bldP spid="5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bar"/>
          <p:cNvGrpSpPr/>
          <p:nvPr/>
        </p:nvGrpSpPr>
        <p:grpSpPr>
          <a:xfrm>
            <a:off x="0" y="5327896"/>
            <a:ext cx="10239375" cy="431555"/>
            <a:chOff x="-547687" y="5327895"/>
            <a:chExt cx="10239375" cy="431555"/>
          </a:xfrm>
        </p:grpSpPr>
        <p:sp>
          <p:nvSpPr>
            <p:cNvPr id="4" name="矩形 3"/>
            <p:cNvSpPr/>
            <p:nvPr/>
          </p:nvSpPr>
          <p:spPr bwMode="auto">
            <a:xfrm>
              <a:off x="-547687" y="5327895"/>
              <a:ext cx="10239375" cy="431555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5" name="椭圆 4"/>
            <p:cNvSpPr/>
            <p:nvPr/>
          </p:nvSpPr>
          <p:spPr bwMode="auto">
            <a:xfrm>
              <a:off x="4481990" y="5435672"/>
              <a:ext cx="216000" cy="216000"/>
            </a:xfrm>
            <a:prstGeom prst="ellipse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6" name="圆角矩形 5"/>
            <p:cNvSpPr/>
            <p:nvPr/>
          </p:nvSpPr>
          <p:spPr bwMode="auto">
            <a:xfrm>
              <a:off x="7632205" y="5435672"/>
              <a:ext cx="216000" cy="216000"/>
            </a:xfrm>
            <a:prstGeom prst="roundRect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" name="等腰三角形 6"/>
            <p:cNvSpPr/>
            <p:nvPr/>
          </p:nvSpPr>
          <p:spPr bwMode="auto">
            <a:xfrm rot="16200000">
              <a:off x="1313775" y="5453672"/>
              <a:ext cx="252000" cy="216000"/>
            </a:xfrm>
            <a:prstGeom prst="triangle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0" y="143535"/>
            <a:ext cx="10239375" cy="432030"/>
            <a:chOff x="107690" y="143535"/>
            <a:chExt cx="8928620" cy="432030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6772" y="152842"/>
              <a:ext cx="189487" cy="360025"/>
            </a:xfrm>
            <a:prstGeom prst="rect">
              <a:avLst/>
            </a:prstGeom>
          </p:spPr>
        </p:pic>
        <p:sp>
          <p:nvSpPr>
            <p:cNvPr id="10" name="文本框 9"/>
            <p:cNvSpPr txBox="1"/>
            <p:nvPr/>
          </p:nvSpPr>
          <p:spPr>
            <a:xfrm>
              <a:off x="8389979" y="206233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95%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6210" y="143535"/>
              <a:ext cx="334861" cy="369332"/>
            </a:xfrm>
            <a:prstGeom prst="rect">
              <a:avLst/>
            </a:prstGeom>
          </p:spPr>
        </p:pic>
        <p:sp>
          <p:nvSpPr>
            <p:cNvPr id="12" name="文本框 11"/>
            <p:cNvSpPr txBox="1"/>
            <p:nvPr/>
          </p:nvSpPr>
          <p:spPr>
            <a:xfrm>
              <a:off x="107690" y="143535"/>
              <a:ext cx="2762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CHN-QG Studio-CUGSM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椭圆 1" hidden="1"/>
          <p:cNvSpPr/>
          <p:nvPr/>
        </p:nvSpPr>
        <p:spPr bwMode="auto">
          <a:xfrm>
            <a:off x="4493805" y="2253842"/>
            <a:ext cx="1251765" cy="1251765"/>
          </a:xfrm>
          <a:prstGeom prst="ellipse">
            <a:avLst/>
          </a:prstGeom>
          <a:noFill/>
          <a:ln w="44450" cap="rnd" cmpd="sng" algn="ctr">
            <a:solidFill>
              <a:schemeClr val="bg1"/>
            </a:solidFill>
            <a:prstDash val="sys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109" y="2253843"/>
            <a:ext cx="921158" cy="921158"/>
          </a:xfrm>
          <a:prstGeom prst="rect">
            <a:avLst/>
          </a:prstGeom>
        </p:spPr>
      </p:pic>
      <p:grpSp>
        <p:nvGrpSpPr>
          <p:cNvPr id="41" name="组合 40"/>
          <p:cNvGrpSpPr/>
          <p:nvPr/>
        </p:nvGrpSpPr>
        <p:grpSpPr>
          <a:xfrm>
            <a:off x="3890314" y="4166529"/>
            <a:ext cx="2494725" cy="1054511"/>
            <a:chOff x="3890314" y="4166529"/>
            <a:chExt cx="2494725" cy="1054511"/>
          </a:xfrm>
        </p:grpSpPr>
        <p:sp>
          <p:nvSpPr>
            <p:cNvPr id="34" name="矩形 33"/>
            <p:cNvSpPr/>
            <p:nvPr/>
          </p:nvSpPr>
          <p:spPr bwMode="auto">
            <a:xfrm>
              <a:off x="3890314" y="4166529"/>
              <a:ext cx="2494725" cy="105451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4590302" y="4221556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关机</a:t>
              </a:r>
              <a:endPara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pic>
          <p:nvPicPr>
            <p:cNvPr id="38" name="图片 3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11939" y="4810457"/>
              <a:ext cx="209550" cy="238125"/>
            </a:xfrm>
            <a:prstGeom prst="rect">
              <a:avLst/>
            </a:prstGeom>
          </p:spPr>
        </p:pic>
        <p:pic>
          <p:nvPicPr>
            <p:cNvPr id="39" name="图片 38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11939" y="4291922"/>
              <a:ext cx="209550" cy="228600"/>
            </a:xfrm>
            <a:prstGeom prst="rect">
              <a:avLst/>
            </a:prstGeom>
          </p:spPr>
        </p:pic>
        <p:sp>
          <p:nvSpPr>
            <p:cNvPr id="40" name="文本框 39"/>
            <p:cNvSpPr txBox="1"/>
            <p:nvPr/>
          </p:nvSpPr>
          <p:spPr>
            <a:xfrm>
              <a:off x="4589051" y="4744853"/>
              <a:ext cx="814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重启</a:t>
              </a:r>
              <a:r>
                <a:rPr lang="en-US" altLang="zh-CN" dirty="0" smtClean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…</a:t>
              </a:r>
            </a:p>
          </p:txBody>
        </p:sp>
      </p:grpSp>
      <p:sp>
        <p:nvSpPr>
          <p:cNvPr id="42" name="矩形 41"/>
          <p:cNvSpPr/>
          <p:nvPr/>
        </p:nvSpPr>
        <p:spPr bwMode="auto">
          <a:xfrm>
            <a:off x="3890314" y="4166529"/>
            <a:ext cx="2494725" cy="527255"/>
          </a:xfrm>
          <a:prstGeom prst="rect">
            <a:avLst/>
          </a:prstGeom>
          <a:solidFill>
            <a:schemeClr val="bg1"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3" name="椭圆 42"/>
          <p:cNvSpPr/>
          <p:nvPr/>
        </p:nvSpPr>
        <p:spPr bwMode="auto">
          <a:xfrm>
            <a:off x="9252615" y="3217587"/>
            <a:ext cx="288020" cy="28802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4621348" y="3265062"/>
            <a:ext cx="1032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正在关机</a:t>
            </a:r>
            <a:r>
              <a:rPr lang="en-US" altLang="zh-CN" sz="1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…</a:t>
            </a:r>
            <a:endParaRPr lang="zh-CN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6" name="直接连接符 20"/>
          <p:cNvSpPr>
            <a:spLocks noChangeShapeType="1"/>
          </p:cNvSpPr>
          <p:nvPr/>
        </p:nvSpPr>
        <p:spPr bwMode="auto">
          <a:xfrm>
            <a:off x="2095501" y="3095625"/>
            <a:ext cx="6048375" cy="0"/>
          </a:xfrm>
          <a:prstGeom prst="line">
            <a:avLst/>
          </a:prstGeom>
          <a:noFill/>
          <a:ln w="9525">
            <a:solidFill>
              <a:srgbClr val="D8D8D8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" name="TextBox 22"/>
          <p:cNvSpPr>
            <a:spLocks noChangeArrowheads="1"/>
          </p:cNvSpPr>
          <p:nvPr/>
        </p:nvSpPr>
        <p:spPr bwMode="auto">
          <a:xfrm>
            <a:off x="2239963" y="2159000"/>
            <a:ext cx="5688013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3600" dirty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—— THANK YOU</a:t>
            </a:r>
            <a:r>
              <a: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！ </a:t>
            </a:r>
            <a:r>
              <a:rPr lang="en-US" altLang="zh-CN" sz="3600" dirty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——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2913478"/>
      </p:ext>
    </p:extLst>
  </p:cSld>
  <p:clrMapOvr>
    <a:masterClrMapping/>
  </p:clrMapOvr>
  <p:transition>
    <p:cover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8" presetClass="emph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6" dur="2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" presetClass="entr" presetSubtype="4" accel="28000" fill="hold" nodeType="click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1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12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" presetID="1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7" presetID="56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869 -0.15298 L -0.44573 0.17916 " pathEditMode="relative" rAng="0" ptsTypes="AA">
                                          <p:cBhvr>
                                            <p:cTn id="18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2729" y="165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6" presetClass="emph" presetSubtype="0" fill="hold" grpId="2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1" dur="250" tmFilter="0, 0; .2, .5; .8, .5; 1, 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22" dur="125" autoRev="1" fill="hold"/>
                                            <p:tgtEl>
                                              <p:spTgt spid="43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4" presetID="1" presetClass="exit" presetSubtype="0" fill="hold" grpId="3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7" presetID="10" presetClass="exit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8" dur="25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249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1" dur="25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249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3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5" dur="2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7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2" presetID="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4" presetID="2" presetClass="exit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5" dur="5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8" presetID="2" presetClass="exit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9" dur="5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53" presetID="8" presetClass="emph" presetSubtype="0" repeatCount="4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54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42" grpId="0" animBg="1"/>
          <p:bldP spid="42" grpId="1" animBg="1"/>
          <p:bldP spid="43" grpId="0" animBg="1"/>
          <p:bldP spid="43" grpId="1" animBg="1"/>
          <p:bldP spid="43" grpId="2" animBg="1"/>
          <p:bldP spid="43" grpId="3" animBg="1"/>
          <p:bldP spid="45" grpId="0"/>
          <p:bldP spid="46" grpId="0" animBg="1"/>
          <p:bldP spid="4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8" presetClass="emph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6" dur="2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" presetClass="entr" presetSubtype="4" accel="28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" presetID="1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7" presetID="56" presetClass="path" presetSubtype="0" accel="50000" de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869 -0.15298 L -0.44573 0.17916 " pathEditMode="relative" rAng="0" ptsTypes="AA">
                                          <p:cBhvr>
                                            <p:cTn id="18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2729" y="165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6" presetClass="emph" presetSubtype="0" fill="hold" grpId="2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1" dur="250" tmFilter="0, 0; .2, .5; .8, .5; 1, 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22" dur="125" autoRev="1" fill="hold"/>
                                            <p:tgtEl>
                                              <p:spTgt spid="43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4" presetID="1" presetClass="exit" presetSubtype="0" fill="hold" grpId="3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7" presetID="10" presetClass="exit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8" dur="25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249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1" dur="25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249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3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5" dur="2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7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2" presetID="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4" presetID="2" presetClass="exit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5" dur="5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8" presetID="2" presetClass="exit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9" dur="5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53" presetID="8" presetClass="emph" presetSubtype="0" repeatCount="4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54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42" grpId="0" animBg="1"/>
          <p:bldP spid="42" grpId="1" animBg="1"/>
          <p:bldP spid="43" grpId="0" animBg="1"/>
          <p:bldP spid="43" grpId="1" animBg="1"/>
          <p:bldP spid="43" grpId="2" animBg="1"/>
          <p:bldP spid="43" grpId="3" animBg="1"/>
          <p:bldP spid="45" grpId="0"/>
          <p:bldP spid="46" grpId="0" animBg="1"/>
          <p:bldP spid="47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 bwMode="auto">
          <a:xfrm>
            <a:off x="0" y="-16377"/>
            <a:ext cx="10239375" cy="575945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872919" y="2279560"/>
            <a:ext cx="44935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QG Studio</a:t>
            </a:r>
            <a:endParaRPr lang="zh-CN" altLang="en-US" sz="7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" name="矩形 3"/>
          <p:cNvSpPr/>
          <p:nvPr/>
        </p:nvSpPr>
        <p:spPr bwMode="auto">
          <a:xfrm>
            <a:off x="23406" y="-16378"/>
            <a:ext cx="10239375" cy="5775827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896325" y="2279560"/>
            <a:ext cx="44935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QG Studio</a:t>
            </a:r>
            <a:endParaRPr lang="zh-CN" altLang="en-US" sz="7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22658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直接连接符 20"/>
          <p:cNvSpPr>
            <a:spLocks noChangeShapeType="1"/>
          </p:cNvSpPr>
          <p:nvPr/>
        </p:nvSpPr>
        <p:spPr bwMode="auto">
          <a:xfrm>
            <a:off x="2095501" y="3095625"/>
            <a:ext cx="6048375" cy="0"/>
          </a:xfrm>
          <a:prstGeom prst="line">
            <a:avLst/>
          </a:prstGeom>
          <a:noFill/>
          <a:ln w="9525">
            <a:solidFill>
              <a:srgbClr val="D8D8D8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22"/>
          <p:cNvSpPr>
            <a:spLocks noChangeArrowheads="1"/>
          </p:cNvSpPr>
          <p:nvPr/>
        </p:nvSpPr>
        <p:spPr bwMode="auto">
          <a:xfrm>
            <a:off x="3031542" y="2241550"/>
            <a:ext cx="4248295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4400" dirty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—— </a:t>
            </a:r>
            <a:r>
              <a:rPr lang="en-US" altLang="zh-CN" sz="4400" dirty="0" smtClean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END ——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bar"/>
          <p:cNvGrpSpPr/>
          <p:nvPr/>
        </p:nvGrpSpPr>
        <p:grpSpPr>
          <a:xfrm>
            <a:off x="0" y="5327896"/>
            <a:ext cx="10239375" cy="431555"/>
            <a:chOff x="-547687" y="5327895"/>
            <a:chExt cx="10239375" cy="431555"/>
          </a:xfrm>
        </p:grpSpPr>
        <p:sp>
          <p:nvSpPr>
            <p:cNvPr id="3" name="矩形 2"/>
            <p:cNvSpPr/>
            <p:nvPr/>
          </p:nvSpPr>
          <p:spPr bwMode="auto">
            <a:xfrm>
              <a:off x="-547687" y="5327895"/>
              <a:ext cx="10239375" cy="431555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椭圆 3"/>
            <p:cNvSpPr/>
            <p:nvPr/>
          </p:nvSpPr>
          <p:spPr bwMode="auto">
            <a:xfrm>
              <a:off x="4481990" y="5435672"/>
              <a:ext cx="216000" cy="216000"/>
            </a:xfrm>
            <a:prstGeom prst="ellipse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圆角矩形 4"/>
            <p:cNvSpPr/>
            <p:nvPr/>
          </p:nvSpPr>
          <p:spPr bwMode="auto">
            <a:xfrm>
              <a:off x="7632205" y="5435672"/>
              <a:ext cx="216000" cy="216000"/>
            </a:xfrm>
            <a:prstGeom prst="roundRect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 bwMode="auto">
            <a:xfrm rot="16200000">
              <a:off x="1313775" y="5453672"/>
              <a:ext cx="252000" cy="216000"/>
            </a:xfrm>
            <a:prstGeom prst="triangle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693" y="4698150"/>
            <a:ext cx="521968" cy="521968"/>
          </a:xfrm>
          <a:prstGeom prst="rect">
            <a:avLst/>
          </a:prstGeom>
        </p:spPr>
      </p:pic>
      <p:cxnSp>
        <p:nvCxnSpPr>
          <p:cNvPr id="16" name="直接连接符 15"/>
          <p:cNvCxnSpPr/>
          <p:nvPr/>
        </p:nvCxnSpPr>
        <p:spPr bwMode="auto">
          <a:xfrm>
            <a:off x="187345" y="4535840"/>
            <a:ext cx="9864685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</p:cxnSp>
      <p:grpSp>
        <p:nvGrpSpPr>
          <p:cNvPr id="23" name="组合 22"/>
          <p:cNvGrpSpPr/>
          <p:nvPr/>
        </p:nvGrpSpPr>
        <p:grpSpPr>
          <a:xfrm flipV="1">
            <a:off x="4816659" y="4256672"/>
            <a:ext cx="606057" cy="90902"/>
            <a:chOff x="4692395" y="4158113"/>
            <a:chExt cx="960135" cy="144010"/>
          </a:xfrm>
        </p:grpSpPr>
        <p:sp>
          <p:nvSpPr>
            <p:cNvPr id="19" name="椭圆 18"/>
            <p:cNvSpPr/>
            <p:nvPr/>
          </p:nvSpPr>
          <p:spPr bwMode="auto">
            <a:xfrm>
              <a:off x="4692395" y="4158113"/>
              <a:ext cx="144010" cy="14401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椭圆 19"/>
            <p:cNvSpPr/>
            <p:nvPr/>
          </p:nvSpPr>
          <p:spPr bwMode="auto">
            <a:xfrm>
              <a:off x="4961992" y="4158113"/>
              <a:ext cx="144010" cy="14401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椭圆 20"/>
            <p:cNvSpPr/>
            <p:nvPr/>
          </p:nvSpPr>
          <p:spPr bwMode="auto">
            <a:xfrm>
              <a:off x="5235256" y="4158113"/>
              <a:ext cx="144010" cy="14401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椭圆 21"/>
            <p:cNvSpPr/>
            <p:nvPr/>
          </p:nvSpPr>
          <p:spPr bwMode="auto">
            <a:xfrm>
              <a:off x="5508520" y="4158113"/>
              <a:ext cx="144010" cy="14401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4" name="图片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408" y="1151606"/>
            <a:ext cx="792055" cy="792055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19125" y="1151606"/>
            <a:ext cx="792055" cy="792055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842" y="1152714"/>
            <a:ext cx="792055" cy="792055"/>
          </a:xfrm>
          <a:prstGeom prst="rect">
            <a:avLst/>
          </a:prstGeom>
        </p:spPr>
      </p:pic>
      <p:grpSp>
        <p:nvGrpSpPr>
          <p:cNvPr id="27" name="组合 26"/>
          <p:cNvGrpSpPr/>
          <p:nvPr/>
        </p:nvGrpSpPr>
        <p:grpSpPr>
          <a:xfrm>
            <a:off x="1989225" y="1933068"/>
            <a:ext cx="6340197" cy="1519697"/>
            <a:chOff x="1289137" y="1780668"/>
            <a:chExt cx="6340197" cy="1519697"/>
          </a:xfrm>
        </p:grpSpPr>
        <p:sp>
          <p:nvSpPr>
            <p:cNvPr id="28" name="文本框 27"/>
            <p:cNvSpPr txBox="1"/>
            <p:nvPr/>
          </p:nvSpPr>
          <p:spPr>
            <a:xfrm>
              <a:off x="1289137" y="1780668"/>
              <a:ext cx="634019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6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关于开发的那些事</a:t>
              </a: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3936411" y="2900255"/>
              <a:ext cx="18774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演讲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人：</a:t>
              </a:r>
              <a:r>
                <a:rPr lang="zh-CN" altLang="en-US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李伟淙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36361" y="2973721"/>
              <a:ext cx="400050" cy="266700"/>
            </a:xfrm>
            <a:prstGeom prst="rect">
              <a:avLst/>
            </a:prstGeom>
          </p:spPr>
        </p:pic>
      </p:grpSp>
      <p:grpSp>
        <p:nvGrpSpPr>
          <p:cNvPr id="31" name="组合 30"/>
          <p:cNvGrpSpPr/>
          <p:nvPr/>
        </p:nvGrpSpPr>
        <p:grpSpPr>
          <a:xfrm>
            <a:off x="0" y="125592"/>
            <a:ext cx="10157315" cy="432030"/>
            <a:chOff x="107690" y="143535"/>
            <a:chExt cx="8857065" cy="432030"/>
          </a:xfrm>
        </p:grpSpPr>
        <p:pic>
          <p:nvPicPr>
            <p:cNvPr id="32" name="图片 3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6772" y="152842"/>
              <a:ext cx="189487" cy="360025"/>
            </a:xfrm>
            <a:prstGeom prst="rect">
              <a:avLst/>
            </a:prstGeom>
          </p:spPr>
        </p:pic>
        <p:sp>
          <p:nvSpPr>
            <p:cNvPr id="33" name="文本框 32"/>
            <p:cNvSpPr txBox="1"/>
            <p:nvPr/>
          </p:nvSpPr>
          <p:spPr>
            <a:xfrm>
              <a:off x="8389979" y="206233"/>
              <a:ext cx="5747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95%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6210" y="143535"/>
              <a:ext cx="334861" cy="369332"/>
            </a:xfrm>
            <a:prstGeom prst="rect">
              <a:avLst/>
            </a:prstGeom>
          </p:spPr>
        </p:pic>
        <p:sp>
          <p:nvSpPr>
            <p:cNvPr id="35" name="文本框 34"/>
            <p:cNvSpPr txBox="1"/>
            <p:nvPr/>
          </p:nvSpPr>
          <p:spPr>
            <a:xfrm>
              <a:off x="107690" y="143535"/>
              <a:ext cx="25275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CHN-QG Studio-CUGSM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6" name="图片 3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1417" y="5255890"/>
            <a:ext cx="228600" cy="304800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7957" y="5317484"/>
            <a:ext cx="304800" cy="247650"/>
          </a:xfrm>
          <a:prstGeom prst="rect">
            <a:avLst/>
          </a:prstGeom>
        </p:spPr>
      </p:pic>
      <p:pic>
        <p:nvPicPr>
          <p:cNvPr id="38" name="图片 3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203" y="5255891"/>
            <a:ext cx="295275" cy="295275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0" y="118810"/>
            <a:ext cx="10157315" cy="432030"/>
            <a:chOff x="107690" y="143535"/>
            <a:chExt cx="8857065" cy="432030"/>
          </a:xfrm>
        </p:grpSpPr>
        <p:pic>
          <p:nvPicPr>
            <p:cNvPr id="40" name="图片 39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6772" y="152842"/>
              <a:ext cx="189487" cy="360025"/>
            </a:xfrm>
            <a:prstGeom prst="rect">
              <a:avLst/>
            </a:prstGeom>
          </p:spPr>
        </p:pic>
        <p:sp>
          <p:nvSpPr>
            <p:cNvPr id="41" name="文本框 40"/>
            <p:cNvSpPr txBox="1"/>
            <p:nvPr/>
          </p:nvSpPr>
          <p:spPr>
            <a:xfrm>
              <a:off x="8389979" y="206233"/>
              <a:ext cx="5747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95%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6210" y="143535"/>
              <a:ext cx="334861" cy="369332"/>
            </a:xfrm>
            <a:prstGeom prst="rect">
              <a:avLst/>
            </a:prstGeom>
          </p:spPr>
        </p:pic>
        <p:sp>
          <p:nvSpPr>
            <p:cNvPr id="43" name="文本框 42"/>
            <p:cNvSpPr txBox="1"/>
            <p:nvPr/>
          </p:nvSpPr>
          <p:spPr>
            <a:xfrm>
              <a:off x="107690" y="143535"/>
              <a:ext cx="25275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CHN-QG Studio-CUGSM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1583905" y="2381947"/>
            <a:ext cx="34075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是否需要项目经历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583904" y="2902014"/>
            <a:ext cx="47598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 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为什么需要？能获得什么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1583905" y="3396421"/>
            <a:ext cx="5695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 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如何开发一个项目，需要做什么工作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587863" y="2231681"/>
            <a:ext cx="615553" cy="180012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主要内容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6251727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75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5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44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bar"/>
          <p:cNvGrpSpPr/>
          <p:nvPr/>
        </p:nvGrpSpPr>
        <p:grpSpPr>
          <a:xfrm>
            <a:off x="0" y="5327896"/>
            <a:ext cx="10239375" cy="431555"/>
            <a:chOff x="-547687" y="5327895"/>
            <a:chExt cx="10239375" cy="431555"/>
          </a:xfrm>
        </p:grpSpPr>
        <p:sp>
          <p:nvSpPr>
            <p:cNvPr id="8" name="矩形 7"/>
            <p:cNvSpPr/>
            <p:nvPr/>
          </p:nvSpPr>
          <p:spPr bwMode="auto">
            <a:xfrm>
              <a:off x="-547687" y="5327895"/>
              <a:ext cx="10239375" cy="431555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椭圆 8"/>
            <p:cNvSpPr/>
            <p:nvPr/>
          </p:nvSpPr>
          <p:spPr bwMode="auto">
            <a:xfrm>
              <a:off x="4481990" y="5435672"/>
              <a:ext cx="216000" cy="216000"/>
            </a:xfrm>
            <a:prstGeom prst="ellipse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圆角矩形 9"/>
            <p:cNvSpPr/>
            <p:nvPr/>
          </p:nvSpPr>
          <p:spPr bwMode="auto">
            <a:xfrm>
              <a:off x="7632205" y="5435672"/>
              <a:ext cx="216000" cy="216000"/>
            </a:xfrm>
            <a:prstGeom prst="roundRect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等腰三角形 10"/>
            <p:cNvSpPr/>
            <p:nvPr/>
          </p:nvSpPr>
          <p:spPr bwMode="auto">
            <a:xfrm rot="16200000">
              <a:off x="1313775" y="5453672"/>
              <a:ext cx="252000" cy="216000"/>
            </a:xfrm>
            <a:prstGeom prst="triangle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0" y="94557"/>
            <a:ext cx="10157316" cy="432030"/>
            <a:chOff x="107690" y="143535"/>
            <a:chExt cx="8857065" cy="432030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6772" y="152842"/>
              <a:ext cx="189487" cy="360025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8389979" y="206233"/>
              <a:ext cx="5747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95%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6210" y="143535"/>
              <a:ext cx="334861" cy="369332"/>
            </a:xfrm>
            <a:prstGeom prst="rect">
              <a:avLst/>
            </a:prstGeom>
          </p:spPr>
        </p:pic>
        <p:sp>
          <p:nvSpPr>
            <p:cNvPr id="16" name="文本框 15"/>
            <p:cNvSpPr txBox="1"/>
            <p:nvPr/>
          </p:nvSpPr>
          <p:spPr>
            <a:xfrm>
              <a:off x="107690" y="143535"/>
              <a:ext cx="25275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CHN-QG Studio-CUGSM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圆角矩形 16"/>
          <p:cNvSpPr/>
          <p:nvPr/>
        </p:nvSpPr>
        <p:spPr bwMode="auto">
          <a:xfrm>
            <a:off x="7783873" y="5327895"/>
            <a:ext cx="1008069" cy="431555"/>
          </a:xfrm>
          <a:prstGeom prst="roundRect">
            <a:avLst/>
          </a:prstGeom>
          <a:solidFill>
            <a:schemeClr val="bg1">
              <a:alpha val="2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梯形 1"/>
          <p:cNvSpPr>
            <a:spLocks/>
          </p:cNvSpPr>
          <p:nvPr/>
        </p:nvSpPr>
        <p:spPr bwMode="auto">
          <a:xfrm rot="10800000" flipV="1">
            <a:off x="1882071" y="828101"/>
            <a:ext cx="6428959" cy="707242"/>
          </a:xfrm>
          <a:custGeom>
            <a:avLst/>
            <a:gdLst>
              <a:gd name="T0" fmla="*/ 0 w 21600"/>
              <a:gd name="T1" fmla="*/ 0 h 21600"/>
              <a:gd name="T2" fmla="*/ 2147483646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0 h 21600"/>
              <a:gd name="T8" fmla="*/ 0 w 21600"/>
              <a:gd name="T9" fmla="*/ 0 h 216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2279 w 21600"/>
              <a:gd name="T16" fmla="*/ 2279 h 21600"/>
              <a:gd name="T17" fmla="*/ 19321 w 21600"/>
              <a:gd name="T18" fmla="*/ 19321 h 216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1600" h="21600">
                <a:moveTo>
                  <a:pt x="0" y="0"/>
                </a:moveTo>
                <a:lnTo>
                  <a:pt x="957" y="21600"/>
                </a:lnTo>
                <a:lnTo>
                  <a:pt x="20643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D8D8D8">
              <a:alpha val="8509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梯形 3"/>
          <p:cNvSpPr>
            <a:spLocks/>
          </p:cNvSpPr>
          <p:nvPr/>
        </p:nvSpPr>
        <p:spPr bwMode="auto">
          <a:xfrm rot="10800000" flipV="1">
            <a:off x="1882071" y="1373580"/>
            <a:ext cx="6428959" cy="707242"/>
          </a:xfrm>
          <a:custGeom>
            <a:avLst/>
            <a:gdLst>
              <a:gd name="T0" fmla="*/ 0 w 21600"/>
              <a:gd name="T1" fmla="*/ 0 h 21600"/>
              <a:gd name="T2" fmla="*/ 2147483646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0 h 21600"/>
              <a:gd name="T8" fmla="*/ 0 w 21600"/>
              <a:gd name="T9" fmla="*/ 0 h 216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2262 w 21600"/>
              <a:gd name="T16" fmla="*/ 2262 h 21600"/>
              <a:gd name="T17" fmla="*/ 19338 w 21600"/>
              <a:gd name="T18" fmla="*/ 19338 h 216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1600" h="21600">
                <a:moveTo>
                  <a:pt x="0" y="0"/>
                </a:moveTo>
                <a:lnTo>
                  <a:pt x="923" y="21600"/>
                </a:lnTo>
                <a:lnTo>
                  <a:pt x="20677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D8D8D8">
              <a:alpha val="8509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梯形 4"/>
          <p:cNvSpPr>
            <a:spLocks/>
          </p:cNvSpPr>
          <p:nvPr/>
        </p:nvSpPr>
        <p:spPr bwMode="auto">
          <a:xfrm rot="10800000" flipV="1">
            <a:off x="1882071" y="1943661"/>
            <a:ext cx="6428959" cy="2956527"/>
          </a:xfrm>
          <a:custGeom>
            <a:avLst/>
            <a:gdLst>
              <a:gd name="T0" fmla="*/ 0 w 21600"/>
              <a:gd name="T1" fmla="*/ 0 h 21600"/>
              <a:gd name="T2" fmla="*/ 2147483646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0 h 21600"/>
              <a:gd name="T8" fmla="*/ 0 w 21600"/>
              <a:gd name="T9" fmla="*/ 0 h 216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2376 w 21600"/>
              <a:gd name="T16" fmla="*/ 2376 h 21600"/>
              <a:gd name="T17" fmla="*/ 19224 w 21600"/>
              <a:gd name="T18" fmla="*/ 19224 h 216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1600" h="21600">
                <a:moveTo>
                  <a:pt x="0" y="0"/>
                </a:moveTo>
                <a:lnTo>
                  <a:pt x="1152" y="21600"/>
                </a:lnTo>
                <a:lnTo>
                  <a:pt x="20448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D8D8D8">
              <a:alpha val="80000"/>
            </a:srgbClr>
          </a:solidFill>
          <a:ln>
            <a:noFill/>
          </a:ln>
          <a:extLst/>
        </p:spPr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椭圆 24"/>
          <p:cNvSpPr/>
          <p:nvPr/>
        </p:nvSpPr>
        <p:spPr bwMode="auto">
          <a:xfrm>
            <a:off x="7135827" y="3793899"/>
            <a:ext cx="288020" cy="28802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686272" y="4960153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最近任务</a:t>
            </a:r>
          </a:p>
        </p:txBody>
      </p:sp>
      <p:sp>
        <p:nvSpPr>
          <p:cNvPr id="26" name="矩形 25"/>
          <p:cNvSpPr/>
          <p:nvPr/>
        </p:nvSpPr>
        <p:spPr bwMode="auto">
          <a:xfrm>
            <a:off x="-122310" y="36001"/>
            <a:ext cx="10239375" cy="5327894"/>
          </a:xfrm>
          <a:prstGeom prst="rect">
            <a:avLst/>
          </a:prstGeom>
          <a:solidFill>
            <a:schemeClr val="bg1"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9"/>
          <p:cNvSpPr>
            <a:spLocks noChangeArrowheads="1"/>
          </p:cNvSpPr>
          <p:nvPr/>
        </p:nvSpPr>
        <p:spPr bwMode="auto">
          <a:xfrm>
            <a:off x="2977140" y="2005153"/>
            <a:ext cx="45370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Hello World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521479" y="2304474"/>
            <a:ext cx="811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Begin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椭圆 23"/>
          <p:cNvSpPr/>
          <p:nvPr/>
        </p:nvSpPr>
        <p:spPr bwMode="auto">
          <a:xfrm>
            <a:off x="7288227" y="3946299"/>
            <a:ext cx="288020" cy="28802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Box 19"/>
          <p:cNvSpPr>
            <a:spLocks noChangeArrowheads="1"/>
          </p:cNvSpPr>
          <p:nvPr/>
        </p:nvSpPr>
        <p:spPr bwMode="auto">
          <a:xfrm>
            <a:off x="5398077" y="2535598"/>
            <a:ext cx="45370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AV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31" name="TextBox 19"/>
          <p:cNvSpPr>
            <a:spLocks noChangeArrowheads="1"/>
          </p:cNvSpPr>
          <p:nvPr/>
        </p:nvSpPr>
        <p:spPr bwMode="auto">
          <a:xfrm>
            <a:off x="4180205" y="3611830"/>
            <a:ext cx="45370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仓库管理系统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560246" y="1040191"/>
            <a:ext cx="31548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开发过什么程序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6339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6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186 0.09151 L 0.07317 0.25248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42" y="80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25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125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00"/>
                            </p:stCondLst>
                            <p:childTnLst>
                              <p:par>
                                <p:cTn id="21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700"/>
                            </p:stCondLst>
                            <p:childTnLst>
                              <p:par>
                                <p:cTn id="4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00"/>
                            </p:stCondLst>
                            <p:childTnLst>
                              <p:par>
                                <p:cTn id="47" presetID="56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186 0.09151 L -0.42015 -0.25138 " pathEditMode="relative" rAng="0" ptsTypes="AA">
                                      <p:cBhvr>
                                        <p:cTn id="48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109" y="-171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450"/>
                            </p:stCondLst>
                            <p:childTnLst>
                              <p:par>
                                <p:cTn id="50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25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2" dur="125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700"/>
                            </p:stCondLst>
                            <p:childTnLst>
                              <p:par>
                                <p:cTn id="54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700"/>
                            </p:stCondLst>
                            <p:childTnLst>
                              <p:par>
                                <p:cTn id="57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1" animBg="1"/>
      <p:bldP spid="17" grpId="2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5" grpId="0" animBg="1"/>
      <p:bldP spid="25" grpId="1" animBg="1"/>
      <p:bldP spid="25" grpId="2" animBg="1"/>
      <p:bldP spid="25" grpId="3" animBg="1"/>
      <p:bldP spid="27" grpId="0"/>
      <p:bldP spid="27" grpId="1"/>
      <p:bldP spid="26" grpId="0" animBg="1"/>
      <p:bldP spid="19" grpId="0" bldLvl="0" autoUpdateAnimBg="0"/>
      <p:bldP spid="2" grpId="0"/>
      <p:bldP spid="2" grpId="1"/>
      <p:bldP spid="24" grpId="0" animBg="1"/>
      <p:bldP spid="24" grpId="1" animBg="1"/>
      <p:bldP spid="24" grpId="2" animBg="1"/>
      <p:bldP spid="24" grpId="3" animBg="1"/>
      <p:bldP spid="29" grpId="0" bldLvl="0" autoUpdateAnimBg="0"/>
      <p:bldP spid="31" grpId="0" bldLvl="0" autoUpdateAnimBg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bar"/>
          <p:cNvGrpSpPr/>
          <p:nvPr/>
        </p:nvGrpSpPr>
        <p:grpSpPr>
          <a:xfrm>
            <a:off x="0" y="5327896"/>
            <a:ext cx="10239375" cy="431555"/>
            <a:chOff x="-547687" y="5327895"/>
            <a:chExt cx="10239375" cy="431555"/>
          </a:xfrm>
        </p:grpSpPr>
        <p:sp>
          <p:nvSpPr>
            <p:cNvPr id="3" name="矩形 2"/>
            <p:cNvSpPr/>
            <p:nvPr/>
          </p:nvSpPr>
          <p:spPr bwMode="auto">
            <a:xfrm>
              <a:off x="-547687" y="5327895"/>
              <a:ext cx="10239375" cy="431555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4" name="椭圆 3"/>
            <p:cNvSpPr/>
            <p:nvPr/>
          </p:nvSpPr>
          <p:spPr bwMode="auto">
            <a:xfrm>
              <a:off x="4481990" y="5435672"/>
              <a:ext cx="216000" cy="216000"/>
            </a:xfrm>
            <a:prstGeom prst="ellipse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5" name="圆角矩形 4"/>
            <p:cNvSpPr/>
            <p:nvPr/>
          </p:nvSpPr>
          <p:spPr bwMode="auto">
            <a:xfrm>
              <a:off x="7632205" y="5435672"/>
              <a:ext cx="216000" cy="216000"/>
            </a:xfrm>
            <a:prstGeom prst="roundRect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 bwMode="auto">
            <a:xfrm rot="16200000">
              <a:off x="1313775" y="5453672"/>
              <a:ext cx="252000" cy="216000"/>
            </a:xfrm>
            <a:prstGeom prst="triangle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693" y="4698150"/>
            <a:ext cx="521968" cy="521968"/>
          </a:xfrm>
          <a:prstGeom prst="rect">
            <a:avLst/>
          </a:prstGeom>
        </p:spPr>
      </p:pic>
      <p:cxnSp>
        <p:nvCxnSpPr>
          <p:cNvPr id="8" name="直接连接符 7"/>
          <p:cNvCxnSpPr/>
          <p:nvPr/>
        </p:nvCxnSpPr>
        <p:spPr bwMode="auto">
          <a:xfrm>
            <a:off x="187345" y="4535840"/>
            <a:ext cx="9864685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</p:cxnSp>
      <p:grpSp>
        <p:nvGrpSpPr>
          <p:cNvPr id="9" name="组合 8"/>
          <p:cNvGrpSpPr/>
          <p:nvPr/>
        </p:nvGrpSpPr>
        <p:grpSpPr>
          <a:xfrm flipV="1">
            <a:off x="4816659" y="4256672"/>
            <a:ext cx="606057" cy="90902"/>
            <a:chOff x="4692395" y="4158113"/>
            <a:chExt cx="960135" cy="144010"/>
          </a:xfrm>
        </p:grpSpPr>
        <p:sp>
          <p:nvSpPr>
            <p:cNvPr id="10" name="椭圆 9"/>
            <p:cNvSpPr/>
            <p:nvPr/>
          </p:nvSpPr>
          <p:spPr bwMode="auto">
            <a:xfrm>
              <a:off x="4692395" y="4158113"/>
              <a:ext cx="144010" cy="14401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" name="椭圆 10"/>
            <p:cNvSpPr/>
            <p:nvPr/>
          </p:nvSpPr>
          <p:spPr bwMode="auto">
            <a:xfrm>
              <a:off x="4961992" y="4158113"/>
              <a:ext cx="144010" cy="14401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2" name="椭圆 11"/>
            <p:cNvSpPr/>
            <p:nvPr/>
          </p:nvSpPr>
          <p:spPr bwMode="auto">
            <a:xfrm>
              <a:off x="5235256" y="4158113"/>
              <a:ext cx="144010" cy="14401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3" name="椭圆 12"/>
            <p:cNvSpPr/>
            <p:nvPr/>
          </p:nvSpPr>
          <p:spPr bwMode="auto">
            <a:xfrm>
              <a:off x="5508520" y="4158113"/>
              <a:ext cx="144010" cy="14401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0" y="125592"/>
            <a:ext cx="10239375" cy="432030"/>
            <a:chOff x="107690" y="143535"/>
            <a:chExt cx="8928620" cy="432030"/>
          </a:xfrm>
        </p:grpSpPr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6772" y="152842"/>
              <a:ext cx="189487" cy="360025"/>
            </a:xfrm>
            <a:prstGeom prst="rect">
              <a:avLst/>
            </a:prstGeom>
          </p:spPr>
        </p:pic>
        <p:sp>
          <p:nvSpPr>
            <p:cNvPr id="16" name="文本框 15"/>
            <p:cNvSpPr txBox="1"/>
            <p:nvPr/>
          </p:nvSpPr>
          <p:spPr>
            <a:xfrm>
              <a:off x="8389979" y="206233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95%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6210" y="143535"/>
              <a:ext cx="334861" cy="369332"/>
            </a:xfrm>
            <a:prstGeom prst="rect">
              <a:avLst/>
            </a:prstGeom>
          </p:spPr>
        </p:pic>
        <p:sp>
          <p:nvSpPr>
            <p:cNvPr id="18" name="文本框 17"/>
            <p:cNvSpPr txBox="1"/>
            <p:nvPr/>
          </p:nvSpPr>
          <p:spPr>
            <a:xfrm>
              <a:off x="107690" y="143535"/>
              <a:ext cx="2762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CHN-QG Studio-CUGSM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9" name="矩形 18"/>
          <p:cNvSpPr/>
          <p:nvPr/>
        </p:nvSpPr>
        <p:spPr bwMode="auto">
          <a:xfrm>
            <a:off x="145393" y="666362"/>
            <a:ext cx="9864685" cy="3312230"/>
          </a:xfrm>
          <a:prstGeom prst="rect">
            <a:avLst/>
          </a:prstGeom>
          <a:solidFill>
            <a:schemeClr val="bg1"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0" name="TextBox 19"/>
          <p:cNvSpPr>
            <a:spLocks noChangeArrowheads="1"/>
          </p:cNvSpPr>
          <p:nvPr/>
        </p:nvSpPr>
        <p:spPr bwMode="auto">
          <a:xfrm>
            <a:off x="2928116" y="1799734"/>
            <a:ext cx="4537075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zh-CN" altLang="en-US" sz="3200" dirty="0" smtClean="0">
                <a:solidFill>
                  <a:schemeClr val="bg1"/>
                </a:solidFill>
                <a:ea typeface="微软雅黑 Light" panose="020B0502040204020203"/>
              </a:rPr>
              <a:t>需要有一次开发项目的经验吗？</a:t>
            </a:r>
            <a:endParaRPr lang="zh-CN" altLang="en-US" sz="3200" dirty="0">
              <a:solidFill>
                <a:schemeClr val="bg1"/>
              </a:solidFill>
              <a:ea typeface="微软雅黑 Light" panose="020B0502040204020203"/>
            </a:endParaRPr>
          </a:p>
        </p:txBody>
      </p:sp>
      <p:sp>
        <p:nvSpPr>
          <p:cNvPr id="22" name="椭圆 21"/>
          <p:cNvSpPr/>
          <p:nvPr/>
        </p:nvSpPr>
        <p:spPr bwMode="auto">
          <a:xfrm>
            <a:off x="8035882" y="2937650"/>
            <a:ext cx="288020" cy="28802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 bwMode="auto">
          <a:xfrm>
            <a:off x="145392" y="679687"/>
            <a:ext cx="9864685" cy="3312230"/>
          </a:xfrm>
          <a:prstGeom prst="rect">
            <a:avLst/>
          </a:prstGeom>
          <a:solidFill>
            <a:schemeClr val="bg1"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6" name="TextBox 19"/>
          <p:cNvSpPr>
            <a:spLocks noChangeArrowheads="1"/>
          </p:cNvSpPr>
          <p:nvPr/>
        </p:nvSpPr>
        <p:spPr bwMode="auto">
          <a:xfrm>
            <a:off x="4225650" y="1787921"/>
            <a:ext cx="453707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为什么？</a:t>
            </a:r>
            <a:endParaRPr lang="zh-CN" altLang="en-US" sz="3200" dirty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27" name="椭圆 26"/>
          <p:cNvSpPr/>
          <p:nvPr/>
        </p:nvSpPr>
        <p:spPr bwMode="auto">
          <a:xfrm>
            <a:off x="8188282" y="3090050"/>
            <a:ext cx="288020" cy="28802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/>
          </a:p>
        </p:txBody>
      </p:sp>
      <p:sp>
        <p:nvSpPr>
          <p:cNvPr id="28" name="矩形 27"/>
          <p:cNvSpPr/>
          <p:nvPr/>
        </p:nvSpPr>
        <p:spPr bwMode="auto">
          <a:xfrm>
            <a:off x="145393" y="667450"/>
            <a:ext cx="9864685" cy="3312230"/>
          </a:xfrm>
          <a:prstGeom prst="rect">
            <a:avLst/>
          </a:prstGeom>
          <a:solidFill>
            <a:schemeClr val="bg1"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9" name="TextBox 19"/>
          <p:cNvSpPr>
            <a:spLocks noChangeArrowheads="1"/>
          </p:cNvSpPr>
          <p:nvPr/>
        </p:nvSpPr>
        <p:spPr bwMode="auto">
          <a:xfrm>
            <a:off x="3153555" y="843641"/>
            <a:ext cx="4537075" cy="892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我们能够获得什么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spcBef>
                <a:spcPct val="0"/>
              </a:spcBef>
              <a:buFontTx/>
              <a:buNone/>
            </a:pPr>
            <a:endParaRPr lang="zh-CN" altLang="en-US" sz="2000" dirty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514017" y="1623245"/>
            <a:ext cx="4968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ea typeface="微软雅黑 Light" panose="020B0502040204020203"/>
              </a:rPr>
              <a:t>1.  </a:t>
            </a:r>
            <a:r>
              <a:rPr lang="zh-CN" altLang="en-US" sz="2400" dirty="0" smtClean="0">
                <a:solidFill>
                  <a:schemeClr val="bg1"/>
                </a:solidFill>
                <a:ea typeface="微软雅黑 Light" panose="020B0502040204020203"/>
              </a:rPr>
              <a:t>经历一次项目从无到有的过程</a:t>
            </a:r>
            <a:endParaRPr lang="zh-CN" altLang="en-US" sz="2400" dirty="0">
              <a:solidFill>
                <a:schemeClr val="bg1"/>
              </a:solidFill>
              <a:ea typeface="微软雅黑 Light" panose="020B0502040204020203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2514016" y="2148050"/>
            <a:ext cx="4968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ea typeface="微软雅黑 Light" panose="020B0502040204020203"/>
              </a:rPr>
              <a:t>2.  </a:t>
            </a:r>
            <a:r>
              <a:rPr lang="zh-CN" altLang="en-US" sz="2400" dirty="0" smtClean="0">
                <a:solidFill>
                  <a:schemeClr val="bg1"/>
                </a:solidFill>
                <a:ea typeface="微软雅黑 Light" panose="020B0502040204020203"/>
              </a:rPr>
              <a:t>让你的简历更加丰富</a:t>
            </a:r>
            <a:endParaRPr lang="zh-CN" altLang="en-US" sz="2400" dirty="0">
              <a:solidFill>
                <a:schemeClr val="bg1"/>
              </a:solidFill>
              <a:ea typeface="微软雅黑 Light" panose="020B0502040204020203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511755" y="2660979"/>
            <a:ext cx="4968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ea typeface="微软雅黑 Light" panose="020B0502040204020203"/>
              </a:rPr>
              <a:t>3.  </a:t>
            </a:r>
            <a:r>
              <a:rPr lang="zh-CN" altLang="en-US" sz="2400" dirty="0" smtClean="0">
                <a:solidFill>
                  <a:schemeClr val="bg1"/>
                </a:solidFill>
                <a:ea typeface="微软雅黑 Light" panose="020B0502040204020203"/>
              </a:rPr>
              <a:t>促进你的学习</a:t>
            </a:r>
            <a:endParaRPr lang="zh-CN" altLang="en-US" sz="2400" dirty="0">
              <a:solidFill>
                <a:schemeClr val="bg1"/>
              </a:solidFill>
              <a:ea typeface="微软雅黑 Light" panose="020B0502040204020203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2511754" y="3103236"/>
            <a:ext cx="4968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ea typeface="微软雅黑 Light" panose="020B0502040204020203"/>
              </a:rPr>
              <a:t>4.  </a:t>
            </a:r>
            <a:r>
              <a:rPr lang="zh-CN" altLang="en-US" sz="2400" dirty="0" smtClean="0">
                <a:solidFill>
                  <a:schemeClr val="bg1"/>
                </a:solidFill>
                <a:ea typeface="微软雅黑 Light" panose="020B0502040204020203"/>
              </a:rPr>
              <a:t>获得团队经验</a:t>
            </a:r>
            <a:endParaRPr lang="zh-CN" altLang="en-US" sz="2400" dirty="0">
              <a:solidFill>
                <a:schemeClr val="bg1"/>
              </a:solidFill>
              <a:ea typeface="微软雅黑 Light" panose="020B0502040204020203"/>
            </a:endParaRPr>
          </a:p>
        </p:txBody>
      </p:sp>
    </p:spTree>
    <p:extLst>
      <p:ext uri="{BB962C8B-B14F-4D97-AF65-F5344CB8AC3E}">
        <p14:creationId xmlns:p14="http://schemas.microsoft.com/office/powerpoint/2010/main" val="2595018215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6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4589 0.0565 L -0.69954 0.04189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682" y="-7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3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3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3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3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6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4589 0.0565 L -0.69954 0.04189 " pathEditMode="relative" rAng="0" ptsTypes="AA">
                                      <p:cBhvr>
                                        <p:cTn id="3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682" y="-7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50"/>
                            </p:stCondLst>
                            <p:childTnLst>
                              <p:par>
                                <p:cTn id="37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3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3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3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3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/>
      <p:bldP spid="22" grpId="0" animBg="1"/>
      <p:bldP spid="22" grpId="1" animBg="1"/>
      <p:bldP spid="22" grpId="3" animBg="1"/>
      <p:bldP spid="25" grpId="0" animBg="1"/>
      <p:bldP spid="25" grpId="1" animBg="1"/>
      <p:bldP spid="26" grpId="0"/>
      <p:bldP spid="26" grpId="1"/>
      <p:bldP spid="27" grpId="0" animBg="1"/>
      <p:bldP spid="27" grpId="1" animBg="1"/>
      <p:bldP spid="27" grpId="2" animBg="1"/>
      <p:bldP spid="28" grpId="0" animBg="1"/>
      <p:bldP spid="29" grpId="0"/>
      <p:bldP spid="21" grpId="0"/>
      <p:bldP spid="30" grpId="0"/>
      <p:bldP spid="31" grpId="0"/>
      <p:bldP spid="3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直接连接符 20"/>
          <p:cNvSpPr>
            <a:spLocks noChangeShapeType="1"/>
          </p:cNvSpPr>
          <p:nvPr/>
        </p:nvSpPr>
        <p:spPr bwMode="auto">
          <a:xfrm>
            <a:off x="2095501" y="3095625"/>
            <a:ext cx="6048375" cy="0"/>
          </a:xfrm>
          <a:prstGeom prst="line">
            <a:avLst/>
          </a:prstGeom>
          <a:noFill/>
          <a:ln w="9525">
            <a:solidFill>
              <a:srgbClr val="D8D8D8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22"/>
          <p:cNvSpPr>
            <a:spLocks noChangeArrowheads="1"/>
          </p:cNvSpPr>
          <p:nvPr/>
        </p:nvSpPr>
        <p:spPr bwMode="auto">
          <a:xfrm>
            <a:off x="2815527" y="2241550"/>
            <a:ext cx="4752330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4400" dirty="0" smtClean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如何开发一个项目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87137"/>
      </p:ext>
    </p:extLst>
  </p:cSld>
  <p:clrMapOvr>
    <a:masterClrMapping/>
  </p:clrMapOvr>
  <p:transition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bar"/>
          <p:cNvGrpSpPr/>
          <p:nvPr/>
        </p:nvGrpSpPr>
        <p:grpSpPr>
          <a:xfrm>
            <a:off x="0" y="5327896"/>
            <a:ext cx="10239375" cy="431555"/>
            <a:chOff x="-547687" y="5327895"/>
            <a:chExt cx="10239375" cy="431555"/>
          </a:xfrm>
        </p:grpSpPr>
        <p:sp>
          <p:nvSpPr>
            <p:cNvPr id="15" name="矩形 14"/>
            <p:cNvSpPr/>
            <p:nvPr/>
          </p:nvSpPr>
          <p:spPr bwMode="auto">
            <a:xfrm>
              <a:off x="-547687" y="5327895"/>
              <a:ext cx="10239375" cy="431555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椭圆 15"/>
            <p:cNvSpPr/>
            <p:nvPr/>
          </p:nvSpPr>
          <p:spPr bwMode="auto">
            <a:xfrm>
              <a:off x="4481990" y="5435672"/>
              <a:ext cx="216000" cy="216000"/>
            </a:xfrm>
            <a:prstGeom prst="ellipse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圆角矩形 16"/>
            <p:cNvSpPr/>
            <p:nvPr/>
          </p:nvSpPr>
          <p:spPr bwMode="auto">
            <a:xfrm>
              <a:off x="7632205" y="5435672"/>
              <a:ext cx="216000" cy="216000"/>
            </a:xfrm>
            <a:prstGeom prst="roundRect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等腰三角形 17"/>
            <p:cNvSpPr/>
            <p:nvPr/>
          </p:nvSpPr>
          <p:spPr bwMode="auto">
            <a:xfrm rot="16200000">
              <a:off x="1313775" y="5453672"/>
              <a:ext cx="252000" cy="216000"/>
            </a:xfrm>
            <a:prstGeom prst="triangle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0" y="-144485"/>
            <a:ext cx="10239375" cy="5467595"/>
            <a:chOff x="-547687" y="-144485"/>
            <a:chExt cx="10239375" cy="5467595"/>
          </a:xfrm>
        </p:grpSpPr>
        <p:sp>
          <p:nvSpPr>
            <p:cNvPr id="30732" name="矩形 33"/>
            <p:cNvSpPr>
              <a:spLocks noChangeArrowheads="1"/>
            </p:cNvSpPr>
            <p:nvPr/>
          </p:nvSpPr>
          <p:spPr bwMode="auto">
            <a:xfrm>
              <a:off x="-547687" y="-144485"/>
              <a:ext cx="10239375" cy="5467595"/>
            </a:xfrm>
            <a:prstGeom prst="rect">
              <a:avLst/>
            </a:prstGeom>
            <a:solidFill>
              <a:srgbClr val="D8D8D8">
                <a:alpha val="25000"/>
              </a:srgbClr>
            </a:solidFill>
            <a:ln>
              <a:noFill/>
            </a:ln>
            <a:extLst/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16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14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12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zh-CN" sz="1800" b="1" i="1" dirty="0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30733" name="圆角矩形 34"/>
            <p:cNvSpPr>
              <a:spLocks noChangeArrowheads="1"/>
            </p:cNvSpPr>
            <p:nvPr/>
          </p:nvSpPr>
          <p:spPr bwMode="auto">
            <a:xfrm>
              <a:off x="4283968" y="5111880"/>
              <a:ext cx="576064" cy="87556"/>
            </a:xfrm>
            <a:prstGeom prst="roundRect">
              <a:avLst>
                <a:gd name="adj" fmla="val 16667"/>
              </a:avLst>
            </a:prstGeom>
            <a:solidFill>
              <a:srgbClr val="D8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16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14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12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zh-CN" sz="1800" b="1" i="1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547687" y="215541"/>
            <a:ext cx="9161990" cy="5092603"/>
            <a:chOff x="0" y="215540"/>
            <a:chExt cx="9161990" cy="5092603"/>
          </a:xfrm>
        </p:grpSpPr>
        <p:sp>
          <p:nvSpPr>
            <p:cNvPr id="2" name="文本框 1"/>
            <p:cNvSpPr txBox="1"/>
            <p:nvPr/>
          </p:nvSpPr>
          <p:spPr>
            <a:xfrm>
              <a:off x="1835810" y="215540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通知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6660145" y="215540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开关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 bwMode="auto">
            <a:xfrm>
              <a:off x="0" y="791580"/>
              <a:ext cx="914400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6" name="椭圆 5"/>
            <p:cNvSpPr/>
            <p:nvPr/>
          </p:nvSpPr>
          <p:spPr bwMode="auto">
            <a:xfrm>
              <a:off x="2091624" y="584872"/>
              <a:ext cx="134703" cy="134703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92516" y="935590"/>
              <a:ext cx="543739" cy="307777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时间</a:t>
              </a:r>
            </a:p>
          </p:txBody>
        </p:sp>
        <p:sp>
          <p:nvSpPr>
            <p:cNvPr id="8" name="椭圆 7"/>
            <p:cNvSpPr/>
            <p:nvPr/>
          </p:nvSpPr>
          <p:spPr bwMode="auto">
            <a:xfrm>
              <a:off x="755740" y="1053478"/>
              <a:ext cx="72000" cy="72000"/>
            </a:xfrm>
            <a:prstGeom prst="ellipse">
              <a:avLst/>
            </a:prstGeom>
            <a:noFill/>
            <a:ln w="19050" cap="flat" cmpd="sng" algn="ctr">
              <a:solidFill>
                <a:schemeClr val="bg1"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 bwMode="auto">
            <a:xfrm>
              <a:off x="950366" y="1439625"/>
              <a:ext cx="821162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直接连接符 9"/>
            <p:cNvCxnSpPr>
              <a:stCxn id="8" idx="4"/>
              <a:endCxn id="31" idx="0"/>
            </p:cNvCxnSpPr>
            <p:nvPr/>
          </p:nvCxnSpPr>
          <p:spPr bwMode="auto">
            <a:xfrm>
              <a:off x="791740" y="1125478"/>
              <a:ext cx="0" cy="67417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1" name="椭圆 30"/>
            <p:cNvSpPr/>
            <p:nvPr/>
          </p:nvSpPr>
          <p:spPr bwMode="auto">
            <a:xfrm>
              <a:off x="755740" y="1799650"/>
              <a:ext cx="72000" cy="72000"/>
            </a:xfrm>
            <a:prstGeom prst="ellipse">
              <a:avLst/>
            </a:prstGeom>
            <a:noFill/>
            <a:ln w="19050" cap="flat" cmpd="sng" algn="ctr">
              <a:solidFill>
                <a:schemeClr val="bg1"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3" name="直接连接符 32"/>
            <p:cNvCxnSpPr>
              <a:stCxn id="31" idx="4"/>
            </p:cNvCxnSpPr>
            <p:nvPr/>
          </p:nvCxnSpPr>
          <p:spPr bwMode="auto">
            <a:xfrm>
              <a:off x="791740" y="1871650"/>
              <a:ext cx="0" cy="343649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8" name="文本框 37"/>
            <p:cNvSpPr txBox="1"/>
            <p:nvPr/>
          </p:nvSpPr>
          <p:spPr>
            <a:xfrm>
              <a:off x="35685" y="1655640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进行中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950366" y="787007"/>
              <a:ext cx="203132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前期准备</a:t>
              </a:r>
              <a:endPara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9" name="直接连接符 38"/>
            <p:cNvCxnSpPr/>
            <p:nvPr/>
          </p:nvCxnSpPr>
          <p:spPr bwMode="auto">
            <a:xfrm>
              <a:off x="950366" y="2231680"/>
              <a:ext cx="821162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9" name="文本框 18"/>
            <p:cNvSpPr txBox="1"/>
            <p:nvPr/>
          </p:nvSpPr>
          <p:spPr>
            <a:xfrm>
              <a:off x="957184" y="1635473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开会、写文档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3" name="椭圆 42"/>
          <p:cNvSpPr/>
          <p:nvPr/>
        </p:nvSpPr>
        <p:spPr bwMode="auto">
          <a:xfrm>
            <a:off x="7135827" y="3793899"/>
            <a:ext cx="288020" cy="28802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 bwMode="auto">
          <a:xfrm>
            <a:off x="-1" y="7904"/>
            <a:ext cx="10239375" cy="5323110"/>
          </a:xfrm>
          <a:prstGeom prst="rect">
            <a:avLst/>
          </a:prstGeom>
          <a:solidFill>
            <a:schemeClr val="bg1"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TextBox 19"/>
          <p:cNvSpPr>
            <a:spLocks noChangeArrowheads="1"/>
          </p:cNvSpPr>
          <p:nvPr/>
        </p:nvSpPr>
        <p:spPr bwMode="auto">
          <a:xfrm>
            <a:off x="2930111" y="2035584"/>
            <a:ext cx="5347507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开会前选出会议负责人，确定开会的主题与方向，把握会议的节奏，做好会议记录并事后整理会议结果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spcBef>
                <a:spcPct val="0"/>
              </a:spcBef>
              <a:buFontTx/>
              <a:buNone/>
            </a:pPr>
            <a:endParaRPr lang="zh-CN" altLang="en-US" sz="2000" dirty="0">
              <a:solidFill>
                <a:srgbClr val="000000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6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729 -0.04603 L -0.52743 -0.371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507" y="-162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25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25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25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5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" dur="2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2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3" grpId="1" animBg="1"/>
      <p:bldP spid="43" grpId="2" animBg="1"/>
      <p:bldP spid="43" grpId="3" animBg="1"/>
      <p:bldP spid="42" grpId="0" animBg="1"/>
      <p:bldP spid="4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bar"/>
          <p:cNvGrpSpPr/>
          <p:nvPr/>
        </p:nvGrpSpPr>
        <p:grpSpPr>
          <a:xfrm>
            <a:off x="0" y="5327896"/>
            <a:ext cx="10239375" cy="431555"/>
            <a:chOff x="-547687" y="5327895"/>
            <a:chExt cx="10239375" cy="431555"/>
          </a:xfrm>
        </p:grpSpPr>
        <p:sp>
          <p:nvSpPr>
            <p:cNvPr id="3" name="矩形 2"/>
            <p:cNvSpPr/>
            <p:nvPr/>
          </p:nvSpPr>
          <p:spPr bwMode="auto">
            <a:xfrm>
              <a:off x="-547687" y="5327895"/>
              <a:ext cx="10239375" cy="431555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椭圆 3"/>
            <p:cNvSpPr/>
            <p:nvPr/>
          </p:nvSpPr>
          <p:spPr bwMode="auto">
            <a:xfrm>
              <a:off x="4481990" y="5435672"/>
              <a:ext cx="216000" cy="216000"/>
            </a:xfrm>
            <a:prstGeom prst="ellipse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圆角矩形 4"/>
            <p:cNvSpPr/>
            <p:nvPr/>
          </p:nvSpPr>
          <p:spPr bwMode="auto">
            <a:xfrm>
              <a:off x="7632205" y="5435672"/>
              <a:ext cx="216000" cy="216000"/>
            </a:xfrm>
            <a:prstGeom prst="roundRect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 bwMode="auto">
            <a:xfrm rot="16200000">
              <a:off x="1313775" y="5453672"/>
              <a:ext cx="252000" cy="216000"/>
            </a:xfrm>
            <a:prstGeom prst="triangle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0" y="143535"/>
            <a:ext cx="10157315" cy="432030"/>
            <a:chOff x="107690" y="143535"/>
            <a:chExt cx="8857065" cy="432030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6772" y="152842"/>
              <a:ext cx="189487" cy="360025"/>
            </a:xfrm>
            <a:prstGeom prst="rect">
              <a:avLst/>
            </a:prstGeom>
          </p:spPr>
        </p:pic>
        <p:sp>
          <p:nvSpPr>
            <p:cNvPr id="9" name="文本框 8"/>
            <p:cNvSpPr txBox="1"/>
            <p:nvPr/>
          </p:nvSpPr>
          <p:spPr>
            <a:xfrm>
              <a:off x="8389979" y="206233"/>
              <a:ext cx="5747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95%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6210" y="143535"/>
              <a:ext cx="334861" cy="369332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7690" y="143535"/>
              <a:ext cx="25275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CHN-QG Studio-CUGSM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408" y="1151606"/>
            <a:ext cx="792055" cy="79205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19125" y="1151606"/>
            <a:ext cx="792055" cy="792055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842" y="1152714"/>
            <a:ext cx="792055" cy="79205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5213" y="735251"/>
            <a:ext cx="4288951" cy="4288951"/>
          </a:xfrm>
          <a:prstGeom prst="rect">
            <a:avLst/>
          </a:prstGeom>
        </p:spPr>
      </p:pic>
      <p:sp>
        <p:nvSpPr>
          <p:cNvPr id="20" name="椭圆 19"/>
          <p:cNvSpPr/>
          <p:nvPr/>
        </p:nvSpPr>
        <p:spPr bwMode="auto">
          <a:xfrm>
            <a:off x="7120153" y="3814274"/>
            <a:ext cx="288020" cy="28802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 bwMode="auto">
          <a:xfrm>
            <a:off x="7272553" y="3966674"/>
            <a:ext cx="288020" cy="28802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 bwMode="auto">
          <a:xfrm>
            <a:off x="-20878" y="-9058"/>
            <a:ext cx="10239375" cy="5323110"/>
          </a:xfrm>
          <a:prstGeom prst="rect">
            <a:avLst/>
          </a:prstGeom>
          <a:solidFill>
            <a:schemeClr val="bg1"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19"/>
          <p:cNvSpPr>
            <a:spLocks noChangeArrowheads="1"/>
          </p:cNvSpPr>
          <p:nvPr/>
        </p:nvSpPr>
        <p:spPr bwMode="auto">
          <a:xfrm>
            <a:off x="3750817" y="1987594"/>
            <a:ext cx="453707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程序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猿最害怕的是写文档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但同时也最害怕没有文章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spcBef>
                <a:spcPct val="0"/>
              </a:spcBef>
              <a:buFontTx/>
              <a:buNone/>
            </a:pPr>
            <a:endParaRPr lang="zh-CN" altLang="en-US" sz="2000" dirty="0">
              <a:solidFill>
                <a:srgbClr val="000000"/>
              </a:solidFill>
              <a:latin typeface="微软雅黑" panose="020B0503020204020204" pitchFamily="34" charset="-122"/>
            </a:endParaRPr>
          </a:p>
        </p:txBody>
      </p:sp>
      <p:sp>
        <p:nvSpPr>
          <p:cNvPr id="26" name="圆角矩形 25"/>
          <p:cNvSpPr/>
          <p:nvPr/>
        </p:nvSpPr>
        <p:spPr bwMode="auto">
          <a:xfrm>
            <a:off x="1483428" y="5327895"/>
            <a:ext cx="1008069" cy="431555"/>
          </a:xfrm>
          <a:prstGeom prst="roundRect">
            <a:avLst/>
          </a:prstGeom>
          <a:solidFill>
            <a:schemeClr val="bg1">
              <a:alpha val="2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椭圆 26"/>
          <p:cNvSpPr/>
          <p:nvPr/>
        </p:nvSpPr>
        <p:spPr bwMode="auto">
          <a:xfrm>
            <a:off x="7424953" y="4119074"/>
            <a:ext cx="288020" cy="28802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 bwMode="auto">
          <a:xfrm>
            <a:off x="-187345" y="-457299"/>
            <a:ext cx="10239375" cy="5323110"/>
          </a:xfrm>
          <a:prstGeom prst="rect">
            <a:avLst/>
          </a:prstGeom>
          <a:solidFill>
            <a:schemeClr val="bg1"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Box 19"/>
          <p:cNvSpPr>
            <a:spLocks noChangeArrowheads="1"/>
          </p:cNvSpPr>
          <p:nvPr/>
        </p:nvSpPr>
        <p:spPr bwMode="auto">
          <a:xfrm>
            <a:off x="2767551" y="926003"/>
            <a:ext cx="4537075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写文档</a:t>
            </a:r>
          </a:p>
          <a:p>
            <a:pPr>
              <a:spcBef>
                <a:spcPct val="0"/>
              </a:spcBef>
              <a:buFontTx/>
              <a:buNone/>
            </a:pPr>
            <a:endParaRPr lang="zh-CN" altLang="en-US" sz="1800" dirty="0">
              <a:solidFill>
                <a:srgbClr val="000000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693" y="4698150"/>
            <a:ext cx="521968" cy="521968"/>
          </a:xfrm>
          <a:prstGeom prst="rect">
            <a:avLst/>
          </a:prstGeom>
        </p:spPr>
      </p:pic>
      <p:cxnSp>
        <p:nvCxnSpPr>
          <p:cNvPr id="31" name="直接连接符 30"/>
          <p:cNvCxnSpPr/>
          <p:nvPr/>
        </p:nvCxnSpPr>
        <p:spPr bwMode="auto">
          <a:xfrm>
            <a:off x="187345" y="4535840"/>
            <a:ext cx="9864685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</p:cxnSp>
      <p:grpSp>
        <p:nvGrpSpPr>
          <p:cNvPr id="32" name="组合 31"/>
          <p:cNvGrpSpPr/>
          <p:nvPr/>
        </p:nvGrpSpPr>
        <p:grpSpPr>
          <a:xfrm flipV="1">
            <a:off x="4816659" y="4256672"/>
            <a:ext cx="606057" cy="90902"/>
            <a:chOff x="4692395" y="4158113"/>
            <a:chExt cx="960135" cy="144010"/>
          </a:xfrm>
        </p:grpSpPr>
        <p:sp>
          <p:nvSpPr>
            <p:cNvPr id="33" name="椭圆 32"/>
            <p:cNvSpPr/>
            <p:nvPr/>
          </p:nvSpPr>
          <p:spPr bwMode="auto">
            <a:xfrm>
              <a:off x="4692395" y="4158113"/>
              <a:ext cx="144010" cy="14401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椭圆 33"/>
            <p:cNvSpPr/>
            <p:nvPr/>
          </p:nvSpPr>
          <p:spPr bwMode="auto">
            <a:xfrm>
              <a:off x="4961992" y="4158113"/>
              <a:ext cx="144010" cy="14401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椭圆 34"/>
            <p:cNvSpPr/>
            <p:nvPr/>
          </p:nvSpPr>
          <p:spPr bwMode="auto">
            <a:xfrm>
              <a:off x="5235256" y="4158113"/>
              <a:ext cx="144010" cy="14401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椭圆 35"/>
            <p:cNvSpPr/>
            <p:nvPr/>
          </p:nvSpPr>
          <p:spPr bwMode="auto">
            <a:xfrm>
              <a:off x="5508520" y="4158113"/>
              <a:ext cx="144010" cy="14401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8" name="椭圆 37"/>
          <p:cNvSpPr/>
          <p:nvPr/>
        </p:nvSpPr>
        <p:spPr bwMode="auto">
          <a:xfrm>
            <a:off x="7135827" y="3793899"/>
            <a:ext cx="288020" cy="28802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788532" y="1973424"/>
            <a:ext cx="4897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需求分析文档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3788532" y="2395863"/>
            <a:ext cx="4897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概要设计文档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3787261" y="2778066"/>
            <a:ext cx="4897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数据库设计文档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 rot="18917853">
            <a:off x="5873729" y="3353396"/>
            <a:ext cx="19800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项目的灵魂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 rot="1698457">
            <a:off x="3305408" y="3543729"/>
            <a:ext cx="13968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文档排版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TextBox 19"/>
          <p:cNvSpPr>
            <a:spLocks noChangeArrowheads="1"/>
          </p:cNvSpPr>
          <p:nvPr/>
        </p:nvSpPr>
        <p:spPr bwMode="auto">
          <a:xfrm>
            <a:off x="2925908" y="897348"/>
            <a:ext cx="453707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为什么要写文档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1077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cover/>
      </p:transition>
    </mc:Choice>
    <mc:Fallback xmlns=""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6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666 0.09151 L -0.28822 -0.40849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744" y="-25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25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125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750"/>
                            </p:stCondLst>
                            <p:childTnLst>
                              <p:par>
                                <p:cTn id="4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750"/>
                            </p:stCondLst>
                            <p:childTnLst>
                              <p:par>
                                <p:cTn id="48" presetID="56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667 0.09151 L -0.34 -0.42613 " pathEditMode="relative" rAng="0" ptsTypes="AA">
                                      <p:cBhvr>
                                        <p:cTn id="4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333" y="-258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750"/>
                            </p:stCondLst>
                            <p:childTnLst>
                              <p:par>
                                <p:cTn id="51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25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3" dur="125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000"/>
                            </p:stCondLst>
                            <p:childTnLst>
                              <p:par>
                                <p:cTn id="55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2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56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186 0.09151 L -0.49209 0.27178 " pathEditMode="relative" rAng="0" ptsTypes="AA">
                                      <p:cBhvr>
                                        <p:cTn id="98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705" y="90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750"/>
                            </p:stCondLst>
                            <p:childTnLst>
                              <p:par>
                                <p:cTn id="100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250" tmFilter="0, 0; .2, .5; .8, .5; 1, 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2" dur="125" autoRev="1" fill="hold"/>
                                        <p:tgtEl>
                                          <p:spTgt spid="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000"/>
                            </p:stCondLst>
                            <p:childTnLst>
                              <p:par>
                                <p:cTn id="104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8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200"/>
                            </p:stCondLst>
                            <p:childTnLst>
                              <p:par>
                                <p:cTn id="1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700"/>
                            </p:stCondLst>
                            <p:childTnLst>
                              <p:par>
                                <p:cTn id="13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1700"/>
                            </p:stCondLst>
                            <p:childTnLst>
                              <p:par>
                                <p:cTn id="138" presetID="56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667 0.09151 L -0.11969 -0.44019 " pathEditMode="relative" rAng="0" ptsTypes="AA">
                                      <p:cBhvr>
                                        <p:cTn id="13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326" y="-265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2700"/>
                            </p:stCondLst>
                            <p:childTnLst>
                              <p:par>
                                <p:cTn id="141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2" dur="25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3" dur="125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2950"/>
                            </p:stCondLst>
                            <p:childTnLst>
                              <p:par>
                                <p:cTn id="145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3450"/>
                            </p:stCondLst>
                            <p:childTnLst>
                              <p:par>
                                <p:cTn id="1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0" grpId="2" animBg="1"/>
      <p:bldP spid="20" grpId="3" animBg="1"/>
      <p:bldP spid="23" grpId="0" animBg="1"/>
      <p:bldP spid="23" grpId="1" animBg="1"/>
      <p:bldP spid="23" grpId="2" animBg="1"/>
      <p:bldP spid="23" grpId="3" animBg="1"/>
      <p:bldP spid="24" grpId="0" animBg="1"/>
      <p:bldP spid="24" grpId="1" animBg="1"/>
      <p:bldP spid="25" grpId="0"/>
      <p:bldP spid="26" grpId="0" animBg="1"/>
      <p:bldP spid="26" grpId="1" animBg="1"/>
      <p:bldP spid="27" grpId="0" animBg="1"/>
      <p:bldP spid="27" grpId="1" animBg="1"/>
      <p:bldP spid="27" grpId="2" animBg="1"/>
      <p:bldP spid="27" grpId="3" animBg="1"/>
      <p:bldP spid="28" grpId="0" animBg="1"/>
      <p:bldP spid="29" grpId="0"/>
      <p:bldP spid="29" grpId="1"/>
      <p:bldP spid="38" grpId="0" animBg="1"/>
      <p:bldP spid="38" grpId="1" animBg="1"/>
      <p:bldP spid="38" grpId="2" animBg="1"/>
      <p:bldP spid="38" grpId="3" animBg="1"/>
      <p:bldP spid="14" grpId="0"/>
      <p:bldP spid="14" grpId="1"/>
      <p:bldP spid="39" grpId="0"/>
      <p:bldP spid="39" grpId="1"/>
      <p:bldP spid="40" grpId="0"/>
      <p:bldP spid="40" grpId="1"/>
      <p:bldP spid="15" grpId="0"/>
      <p:bldP spid="17" grpId="0"/>
      <p:bldP spid="4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bar"/>
          <p:cNvGrpSpPr/>
          <p:nvPr/>
        </p:nvGrpSpPr>
        <p:grpSpPr>
          <a:xfrm>
            <a:off x="0" y="5327896"/>
            <a:ext cx="10239375" cy="431555"/>
            <a:chOff x="-547687" y="5327895"/>
            <a:chExt cx="10239375" cy="431555"/>
          </a:xfrm>
        </p:grpSpPr>
        <p:sp>
          <p:nvSpPr>
            <p:cNvPr id="15" name="矩形 14"/>
            <p:cNvSpPr/>
            <p:nvPr/>
          </p:nvSpPr>
          <p:spPr bwMode="auto">
            <a:xfrm>
              <a:off x="-547687" y="5327895"/>
              <a:ext cx="10239375" cy="431555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椭圆 15"/>
            <p:cNvSpPr/>
            <p:nvPr/>
          </p:nvSpPr>
          <p:spPr bwMode="auto">
            <a:xfrm>
              <a:off x="4481990" y="5435672"/>
              <a:ext cx="216000" cy="216000"/>
            </a:xfrm>
            <a:prstGeom prst="ellipse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圆角矩形 16"/>
            <p:cNvSpPr/>
            <p:nvPr/>
          </p:nvSpPr>
          <p:spPr bwMode="auto">
            <a:xfrm>
              <a:off x="7632205" y="5435672"/>
              <a:ext cx="216000" cy="216000"/>
            </a:xfrm>
            <a:prstGeom prst="roundRect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等腰三角形 17"/>
            <p:cNvSpPr/>
            <p:nvPr/>
          </p:nvSpPr>
          <p:spPr bwMode="auto">
            <a:xfrm rot="16200000">
              <a:off x="1313775" y="5453672"/>
              <a:ext cx="252000" cy="216000"/>
            </a:xfrm>
            <a:prstGeom prst="triangle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7988" y="-142091"/>
            <a:ext cx="10239375" cy="5467595"/>
            <a:chOff x="-547687" y="-144485"/>
            <a:chExt cx="10239375" cy="5467595"/>
          </a:xfrm>
        </p:grpSpPr>
        <p:sp>
          <p:nvSpPr>
            <p:cNvPr id="30732" name="矩形 33"/>
            <p:cNvSpPr>
              <a:spLocks noChangeArrowheads="1"/>
            </p:cNvSpPr>
            <p:nvPr/>
          </p:nvSpPr>
          <p:spPr bwMode="auto">
            <a:xfrm>
              <a:off x="-547687" y="-144485"/>
              <a:ext cx="10239375" cy="5467595"/>
            </a:xfrm>
            <a:prstGeom prst="rect">
              <a:avLst/>
            </a:prstGeom>
            <a:solidFill>
              <a:srgbClr val="D8D8D8">
                <a:alpha val="25000"/>
              </a:srgbClr>
            </a:solidFill>
            <a:ln>
              <a:noFill/>
            </a:ln>
            <a:extLst/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16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14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12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zh-CN" sz="1800" b="1" i="1" dirty="0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30733" name="圆角矩形 34"/>
            <p:cNvSpPr>
              <a:spLocks noChangeArrowheads="1"/>
            </p:cNvSpPr>
            <p:nvPr/>
          </p:nvSpPr>
          <p:spPr bwMode="auto">
            <a:xfrm>
              <a:off x="4283968" y="5111880"/>
              <a:ext cx="576064" cy="87556"/>
            </a:xfrm>
            <a:prstGeom prst="roundRect">
              <a:avLst>
                <a:gd name="adj" fmla="val 16667"/>
              </a:avLst>
            </a:prstGeom>
            <a:solidFill>
              <a:srgbClr val="D8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16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14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12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zh-CN" sz="1800" b="1" i="1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547687" y="215541"/>
            <a:ext cx="9161990" cy="5092603"/>
            <a:chOff x="0" y="215540"/>
            <a:chExt cx="9161990" cy="5092603"/>
          </a:xfrm>
        </p:grpSpPr>
        <p:sp>
          <p:nvSpPr>
            <p:cNvPr id="2" name="文本框 1"/>
            <p:cNvSpPr txBox="1"/>
            <p:nvPr/>
          </p:nvSpPr>
          <p:spPr>
            <a:xfrm>
              <a:off x="1835810" y="215540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通知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6660145" y="215540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开关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 bwMode="auto">
            <a:xfrm>
              <a:off x="0" y="791580"/>
              <a:ext cx="914400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6" name="椭圆 5"/>
            <p:cNvSpPr/>
            <p:nvPr/>
          </p:nvSpPr>
          <p:spPr bwMode="auto">
            <a:xfrm>
              <a:off x="2091624" y="584872"/>
              <a:ext cx="134703" cy="134703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92516" y="935590"/>
              <a:ext cx="543739" cy="307777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时间</a:t>
              </a:r>
            </a:p>
          </p:txBody>
        </p:sp>
        <p:sp>
          <p:nvSpPr>
            <p:cNvPr id="8" name="椭圆 7"/>
            <p:cNvSpPr/>
            <p:nvPr/>
          </p:nvSpPr>
          <p:spPr bwMode="auto">
            <a:xfrm>
              <a:off x="755740" y="1053478"/>
              <a:ext cx="72000" cy="72000"/>
            </a:xfrm>
            <a:prstGeom prst="ellipse">
              <a:avLst/>
            </a:prstGeom>
            <a:noFill/>
            <a:ln w="19050" cap="flat" cmpd="sng" algn="ctr">
              <a:solidFill>
                <a:schemeClr val="bg1"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 bwMode="auto">
            <a:xfrm>
              <a:off x="950366" y="1439625"/>
              <a:ext cx="821162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直接连接符 9"/>
            <p:cNvCxnSpPr>
              <a:stCxn id="8" idx="4"/>
              <a:endCxn id="31" idx="0"/>
            </p:cNvCxnSpPr>
            <p:nvPr/>
          </p:nvCxnSpPr>
          <p:spPr bwMode="auto">
            <a:xfrm>
              <a:off x="791740" y="1125478"/>
              <a:ext cx="0" cy="67417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1" name="椭圆 30"/>
            <p:cNvSpPr/>
            <p:nvPr/>
          </p:nvSpPr>
          <p:spPr bwMode="auto">
            <a:xfrm>
              <a:off x="755740" y="1799650"/>
              <a:ext cx="72000" cy="72000"/>
            </a:xfrm>
            <a:prstGeom prst="ellipse">
              <a:avLst/>
            </a:prstGeom>
            <a:noFill/>
            <a:ln w="19050" cap="flat" cmpd="sng" algn="ctr">
              <a:solidFill>
                <a:schemeClr val="bg1"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3" name="直接连接符 32"/>
            <p:cNvCxnSpPr>
              <a:stCxn id="31" idx="4"/>
            </p:cNvCxnSpPr>
            <p:nvPr/>
          </p:nvCxnSpPr>
          <p:spPr bwMode="auto">
            <a:xfrm>
              <a:off x="791740" y="1871650"/>
              <a:ext cx="0" cy="343649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8" name="文本框 37"/>
            <p:cNvSpPr txBox="1"/>
            <p:nvPr/>
          </p:nvSpPr>
          <p:spPr>
            <a:xfrm>
              <a:off x="35685" y="1655640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进行中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950366" y="787007"/>
              <a:ext cx="249299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正式开发前</a:t>
              </a:r>
              <a:endPara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9" name="直接连接符 38"/>
            <p:cNvCxnSpPr/>
            <p:nvPr/>
          </p:nvCxnSpPr>
          <p:spPr bwMode="auto">
            <a:xfrm>
              <a:off x="950366" y="2231680"/>
              <a:ext cx="821162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9" name="文本框 18"/>
            <p:cNvSpPr txBox="1"/>
            <p:nvPr/>
          </p:nvSpPr>
          <p:spPr>
            <a:xfrm>
              <a:off x="957184" y="1635473"/>
              <a:ext cx="35189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搭建系统架构、规定代码规范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3" name="椭圆 42"/>
          <p:cNvSpPr/>
          <p:nvPr/>
        </p:nvSpPr>
        <p:spPr bwMode="auto">
          <a:xfrm>
            <a:off x="7135827" y="3793899"/>
            <a:ext cx="288020" cy="28802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 bwMode="auto">
          <a:xfrm>
            <a:off x="-17988" y="9699"/>
            <a:ext cx="10239375" cy="5323110"/>
          </a:xfrm>
          <a:prstGeom prst="rect">
            <a:avLst/>
          </a:prstGeom>
          <a:solidFill>
            <a:schemeClr val="bg1"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TextBox 19"/>
          <p:cNvSpPr>
            <a:spLocks noChangeArrowheads="1"/>
          </p:cNvSpPr>
          <p:nvPr/>
        </p:nvSpPr>
        <p:spPr bwMode="auto">
          <a:xfrm>
            <a:off x="2904138" y="1045922"/>
            <a:ext cx="4537075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MVC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  <a:buFontTx/>
              <a:buNone/>
            </a:pPr>
            <a:endParaRPr lang="zh-CN" altLang="en-US" sz="2000" dirty="0">
              <a:solidFill>
                <a:srgbClr val="000000"/>
              </a:solidFill>
              <a:latin typeface="微软雅黑" panose="020B0503020204020204" pitchFamily="34" charset="-122"/>
            </a:endParaRPr>
          </a:p>
        </p:txBody>
      </p:sp>
      <p:sp>
        <p:nvSpPr>
          <p:cNvPr id="28" name="TextBox 19"/>
          <p:cNvSpPr>
            <a:spLocks noChangeArrowheads="1"/>
          </p:cNvSpPr>
          <p:nvPr/>
        </p:nvSpPr>
        <p:spPr bwMode="auto">
          <a:xfrm>
            <a:off x="2685706" y="1993449"/>
            <a:ext cx="520778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zh-CN" sz="2000" dirty="0">
                <a:solidFill>
                  <a:schemeClr val="bg1"/>
                </a:solidFill>
                <a:latin typeface="微软雅黑" panose="020B0503020204020204" pitchFamily="34" charset="-122"/>
              </a:rPr>
              <a:t>记住，团队是大家的。写代码时，要把将来维护这个代码的人想成是一个杀人狂，而且他知道你住在哪里！！！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29" name="TextBox 19"/>
          <p:cNvSpPr>
            <a:spLocks noChangeArrowheads="1"/>
          </p:cNvSpPr>
          <p:nvPr/>
        </p:nvSpPr>
        <p:spPr bwMode="auto">
          <a:xfrm>
            <a:off x="2685705" y="3682560"/>
            <a:ext cx="520778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部署项目，使用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SVN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、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GIT 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管理代码</a:t>
            </a:r>
            <a:endParaRPr lang="zh-CN" altLang="en-US" sz="2000" dirty="0">
              <a:solidFill>
                <a:srgbClr val="000000"/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6210417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6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729 -0.04603 L -0.52743 -0.371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507" y="-162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25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25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25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5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" dur="2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2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3" grpId="1" animBg="1"/>
      <p:bldP spid="43" grpId="2" animBg="1"/>
      <p:bldP spid="43" grpId="3" animBg="1"/>
      <p:bldP spid="42" grpId="0" animBg="1"/>
      <p:bldP spid="46" grpId="0"/>
      <p:bldP spid="28" grpId="0"/>
      <p:bldP spid="2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bar"/>
          <p:cNvGrpSpPr/>
          <p:nvPr/>
        </p:nvGrpSpPr>
        <p:grpSpPr>
          <a:xfrm>
            <a:off x="0" y="5327896"/>
            <a:ext cx="10239375" cy="431555"/>
            <a:chOff x="-547687" y="5327895"/>
            <a:chExt cx="10239375" cy="431555"/>
          </a:xfrm>
        </p:grpSpPr>
        <p:sp>
          <p:nvSpPr>
            <p:cNvPr id="15" name="矩形 14"/>
            <p:cNvSpPr/>
            <p:nvPr/>
          </p:nvSpPr>
          <p:spPr bwMode="auto">
            <a:xfrm>
              <a:off x="-547687" y="5327895"/>
              <a:ext cx="10239375" cy="431555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椭圆 15"/>
            <p:cNvSpPr/>
            <p:nvPr/>
          </p:nvSpPr>
          <p:spPr bwMode="auto">
            <a:xfrm>
              <a:off x="4481990" y="5435672"/>
              <a:ext cx="216000" cy="216000"/>
            </a:xfrm>
            <a:prstGeom prst="ellipse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圆角矩形 16"/>
            <p:cNvSpPr/>
            <p:nvPr/>
          </p:nvSpPr>
          <p:spPr bwMode="auto">
            <a:xfrm>
              <a:off x="7632205" y="5435672"/>
              <a:ext cx="216000" cy="216000"/>
            </a:xfrm>
            <a:prstGeom prst="roundRect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等腰三角形 17"/>
            <p:cNvSpPr/>
            <p:nvPr/>
          </p:nvSpPr>
          <p:spPr bwMode="auto">
            <a:xfrm rot="16200000">
              <a:off x="1313775" y="5453672"/>
              <a:ext cx="252000" cy="216000"/>
            </a:xfrm>
            <a:prstGeom prst="triangle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-3" y="-149575"/>
            <a:ext cx="10239375" cy="5467595"/>
            <a:chOff x="-547687" y="-144485"/>
            <a:chExt cx="10239375" cy="5467595"/>
          </a:xfrm>
        </p:grpSpPr>
        <p:sp>
          <p:nvSpPr>
            <p:cNvPr id="30732" name="矩形 33"/>
            <p:cNvSpPr>
              <a:spLocks noChangeArrowheads="1"/>
            </p:cNvSpPr>
            <p:nvPr/>
          </p:nvSpPr>
          <p:spPr bwMode="auto">
            <a:xfrm>
              <a:off x="-547687" y="-144485"/>
              <a:ext cx="10239375" cy="5467595"/>
            </a:xfrm>
            <a:prstGeom prst="rect">
              <a:avLst/>
            </a:prstGeom>
            <a:solidFill>
              <a:srgbClr val="D8D8D8">
                <a:alpha val="25000"/>
              </a:srgbClr>
            </a:solidFill>
            <a:ln>
              <a:noFill/>
            </a:ln>
            <a:extLst/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16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14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12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zh-CN" sz="1800" b="1" i="1" dirty="0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30733" name="圆角矩形 34"/>
            <p:cNvSpPr>
              <a:spLocks noChangeArrowheads="1"/>
            </p:cNvSpPr>
            <p:nvPr/>
          </p:nvSpPr>
          <p:spPr bwMode="auto">
            <a:xfrm>
              <a:off x="4283968" y="5111880"/>
              <a:ext cx="576064" cy="87556"/>
            </a:xfrm>
            <a:prstGeom prst="roundRect">
              <a:avLst>
                <a:gd name="adj" fmla="val 16667"/>
              </a:avLst>
            </a:prstGeom>
            <a:solidFill>
              <a:srgbClr val="D8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16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14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12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000">
                  <a:solidFill>
                    <a:srgbClr val="CC66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zh-CN" sz="1800" b="1" i="1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547687" y="215541"/>
            <a:ext cx="9161990" cy="5092603"/>
            <a:chOff x="0" y="215540"/>
            <a:chExt cx="9161990" cy="5092603"/>
          </a:xfrm>
        </p:grpSpPr>
        <p:sp>
          <p:nvSpPr>
            <p:cNvPr id="2" name="文本框 1"/>
            <p:cNvSpPr txBox="1"/>
            <p:nvPr/>
          </p:nvSpPr>
          <p:spPr>
            <a:xfrm>
              <a:off x="1835810" y="215540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通知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6660145" y="215540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开关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 bwMode="auto">
            <a:xfrm>
              <a:off x="0" y="791580"/>
              <a:ext cx="914400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6" name="椭圆 5"/>
            <p:cNvSpPr/>
            <p:nvPr/>
          </p:nvSpPr>
          <p:spPr bwMode="auto">
            <a:xfrm>
              <a:off x="2091624" y="584872"/>
              <a:ext cx="134703" cy="134703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92516" y="935590"/>
              <a:ext cx="543739" cy="307777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时间</a:t>
              </a:r>
            </a:p>
          </p:txBody>
        </p:sp>
        <p:sp>
          <p:nvSpPr>
            <p:cNvPr id="8" name="椭圆 7"/>
            <p:cNvSpPr/>
            <p:nvPr/>
          </p:nvSpPr>
          <p:spPr bwMode="auto">
            <a:xfrm>
              <a:off x="755740" y="1053478"/>
              <a:ext cx="72000" cy="72000"/>
            </a:xfrm>
            <a:prstGeom prst="ellipse">
              <a:avLst/>
            </a:prstGeom>
            <a:noFill/>
            <a:ln w="19050" cap="flat" cmpd="sng" algn="ctr">
              <a:solidFill>
                <a:schemeClr val="bg1"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 bwMode="auto">
            <a:xfrm>
              <a:off x="950366" y="1439625"/>
              <a:ext cx="821162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直接连接符 9"/>
            <p:cNvCxnSpPr>
              <a:stCxn id="8" idx="4"/>
              <a:endCxn id="31" idx="0"/>
            </p:cNvCxnSpPr>
            <p:nvPr/>
          </p:nvCxnSpPr>
          <p:spPr bwMode="auto">
            <a:xfrm>
              <a:off x="791740" y="1125478"/>
              <a:ext cx="0" cy="67417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1" name="椭圆 30"/>
            <p:cNvSpPr/>
            <p:nvPr/>
          </p:nvSpPr>
          <p:spPr bwMode="auto">
            <a:xfrm>
              <a:off x="755740" y="1799650"/>
              <a:ext cx="72000" cy="72000"/>
            </a:xfrm>
            <a:prstGeom prst="ellipse">
              <a:avLst/>
            </a:prstGeom>
            <a:noFill/>
            <a:ln w="19050" cap="flat" cmpd="sng" algn="ctr">
              <a:solidFill>
                <a:schemeClr val="bg1"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33400" sx="102000" sy="102000" algn="ctr" rotWithShape="0">
                <a:prstClr val="black">
                  <a:alpha val="53000"/>
                </a:prstClr>
              </a:outerShdw>
            </a:effectLst>
          </p:spPr>
          <p:txBody>
            <a:bodyPr rtlCol="0"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3" name="直接连接符 32"/>
            <p:cNvCxnSpPr>
              <a:stCxn id="31" idx="4"/>
            </p:cNvCxnSpPr>
            <p:nvPr/>
          </p:nvCxnSpPr>
          <p:spPr bwMode="auto">
            <a:xfrm>
              <a:off x="791740" y="1871650"/>
              <a:ext cx="0" cy="343649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8" name="文本框 37"/>
            <p:cNvSpPr txBox="1"/>
            <p:nvPr/>
          </p:nvSpPr>
          <p:spPr>
            <a:xfrm>
              <a:off x="35685" y="1655640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进行中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950366" y="787007"/>
              <a:ext cx="203132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前期开发</a:t>
              </a:r>
              <a:endPara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9" name="直接连接符 38"/>
            <p:cNvCxnSpPr/>
            <p:nvPr/>
          </p:nvCxnSpPr>
          <p:spPr bwMode="auto">
            <a:xfrm>
              <a:off x="950366" y="2231680"/>
              <a:ext cx="821162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9" name="文本框 18"/>
            <p:cNvSpPr txBox="1"/>
            <p:nvPr/>
          </p:nvSpPr>
          <p:spPr>
            <a:xfrm>
              <a:off x="957184" y="1635473"/>
              <a:ext cx="274947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搭建数据访问底层接口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3" name="椭圆 42"/>
          <p:cNvSpPr/>
          <p:nvPr/>
        </p:nvSpPr>
        <p:spPr bwMode="auto">
          <a:xfrm>
            <a:off x="7135827" y="3793899"/>
            <a:ext cx="288020" cy="28802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 bwMode="auto">
          <a:xfrm>
            <a:off x="-4" y="-5090"/>
            <a:ext cx="10239375" cy="5323110"/>
          </a:xfrm>
          <a:prstGeom prst="rect">
            <a:avLst/>
          </a:prstGeom>
          <a:solidFill>
            <a:schemeClr val="bg1"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TextBox 19"/>
          <p:cNvSpPr>
            <a:spLocks noChangeArrowheads="1"/>
          </p:cNvSpPr>
          <p:nvPr/>
        </p:nvSpPr>
        <p:spPr bwMode="auto">
          <a:xfrm>
            <a:off x="2362403" y="2001304"/>
            <a:ext cx="599555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提前设计所有数据表的增删查改操作</a:t>
            </a:r>
            <a:endParaRPr lang="en-US" altLang="zh-CN" sz="2800" dirty="0" smtClean="0">
              <a:solidFill>
                <a:schemeClr val="bg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8" name="TextBox 19"/>
          <p:cNvSpPr>
            <a:spLocks noChangeArrowheads="1"/>
          </p:cNvSpPr>
          <p:nvPr/>
        </p:nvSpPr>
        <p:spPr bwMode="auto">
          <a:xfrm>
            <a:off x="4223158" y="2793358"/>
            <a:ext cx="453707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16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CC66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建一间仓库</a:t>
            </a:r>
            <a:endParaRPr lang="en-US" altLang="zh-CN" sz="2800" dirty="0" smtClean="0">
              <a:solidFill>
                <a:schemeClr val="bg1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21408249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6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729 -0.04603 L -0.52743 -0.371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507" y="-162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25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25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25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5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" dur="2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2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3" grpId="1" animBg="1"/>
      <p:bldP spid="43" grpId="2" animBg="1"/>
      <p:bldP spid="43" grpId="3" animBg="1"/>
      <p:bldP spid="42" grpId="0" animBg="1"/>
      <p:bldP spid="46" grpId="0"/>
      <p:bldP spid="28" grpId="0"/>
    </p:bldLst>
  </p:timing>
</p:sld>
</file>

<file path=ppt/theme/theme1.xml><?xml version="1.0" encoding="utf-8"?>
<a:theme xmlns:a="http://schemas.openxmlformats.org/drawingml/2006/main" name="日落">
  <a:themeElements>
    <a:clrScheme name="日落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B0F0"/>
      </a:hlink>
      <a:folHlink>
        <a:srgbClr val="800080"/>
      </a:folHlink>
    </a:clrScheme>
    <a:fontScheme name="日落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日落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B0F0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10_日落">
  <a:themeElements>
    <a:clrScheme name="10_日落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B0F0"/>
      </a:hlink>
      <a:folHlink>
        <a:srgbClr val="800080"/>
      </a:folHlink>
    </a:clrScheme>
    <a:fontScheme name="10_日落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0_日落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B0F0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1_日落">
  <a:themeElements>
    <a:clrScheme name="11_日落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B0F0"/>
      </a:hlink>
      <a:folHlink>
        <a:srgbClr val="800080"/>
      </a:folHlink>
    </a:clrScheme>
    <a:fontScheme name="11_日落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1_日落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B0F0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日落">
  <a:themeElements>
    <a:clrScheme name="2_日落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B0F0"/>
      </a:hlink>
      <a:folHlink>
        <a:srgbClr val="800080"/>
      </a:folHlink>
    </a:clrScheme>
    <a:fontScheme name="2_日落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2_日落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B0F0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日落">
  <a:themeElements>
    <a:clrScheme name="3_日落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B0F0"/>
      </a:hlink>
      <a:folHlink>
        <a:srgbClr val="800080"/>
      </a:folHlink>
    </a:clrScheme>
    <a:fontScheme name="3_日落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3_日落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B0F0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日落">
  <a:themeElements>
    <a:clrScheme name="4_日落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B0F0"/>
      </a:hlink>
      <a:folHlink>
        <a:srgbClr val="800080"/>
      </a:folHlink>
    </a:clrScheme>
    <a:fontScheme name="4_日落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4_日落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B0F0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日落">
  <a:themeElements>
    <a:clrScheme name="5_日落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B0F0"/>
      </a:hlink>
      <a:folHlink>
        <a:srgbClr val="800080"/>
      </a:folHlink>
    </a:clrScheme>
    <a:fontScheme name="5_日落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5_日落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B0F0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日落">
  <a:themeElements>
    <a:clrScheme name="6_日落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B0F0"/>
      </a:hlink>
      <a:folHlink>
        <a:srgbClr val="800080"/>
      </a:folHlink>
    </a:clrScheme>
    <a:fontScheme name="6_日落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6_日落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B0F0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7_日落">
  <a:themeElements>
    <a:clrScheme name="7_日落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B0F0"/>
      </a:hlink>
      <a:folHlink>
        <a:srgbClr val="800080"/>
      </a:folHlink>
    </a:clrScheme>
    <a:fontScheme name="7_日落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7_日落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B0F0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8_日落">
  <a:themeElements>
    <a:clrScheme name="8_日落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B0F0"/>
      </a:hlink>
      <a:folHlink>
        <a:srgbClr val="800080"/>
      </a:folHlink>
    </a:clrScheme>
    <a:fontScheme name="8_日落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8_日落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B0F0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9_日落">
  <a:themeElements>
    <a:clrScheme name="9_日落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B0F0"/>
      </a:hlink>
      <a:folHlink>
        <a:srgbClr val="800080"/>
      </a:folHlink>
    </a:clrScheme>
    <a:fontScheme name="9_日落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9_日落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B0F0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2379</TotalTime>
  <Pages>0</Pages>
  <Words>393</Words>
  <Characters>0</Characters>
  <Application>Microsoft Office PowerPoint</Application>
  <DocSecurity>0</DocSecurity>
  <PresentationFormat>自定义</PresentationFormat>
  <Lines>0</Lines>
  <Paragraphs>102</Paragraphs>
  <Slides>15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11</vt:i4>
      </vt:variant>
      <vt:variant>
        <vt:lpstr>幻灯片标题</vt:lpstr>
      </vt:variant>
      <vt:variant>
        <vt:i4>15</vt:i4>
      </vt:variant>
    </vt:vector>
  </HeadingPairs>
  <TitlesOfParts>
    <vt:vector size="31" baseType="lpstr">
      <vt:lpstr>宋体</vt:lpstr>
      <vt:lpstr>微软雅黑</vt:lpstr>
      <vt:lpstr>微软雅黑 Light</vt:lpstr>
      <vt:lpstr>张海山锐谐体</vt:lpstr>
      <vt:lpstr>Arial</vt:lpstr>
      <vt:lpstr>日落</vt:lpstr>
      <vt:lpstr>2_日落</vt:lpstr>
      <vt:lpstr>3_日落</vt:lpstr>
      <vt:lpstr>4_日落</vt:lpstr>
      <vt:lpstr>5_日落</vt:lpstr>
      <vt:lpstr>6_日落</vt:lpstr>
      <vt:lpstr>7_日落</vt:lpstr>
      <vt:lpstr>8_日落</vt:lpstr>
      <vt:lpstr>9_日落</vt:lpstr>
      <vt:lpstr>10_日落</vt:lpstr>
      <vt:lpstr>11_日落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subject/>
  <dc:creator>hs</dc:creator>
  <cp:keywords/>
  <dc:description/>
  <cp:lastModifiedBy>李伟淙</cp:lastModifiedBy>
  <cp:revision>263</cp:revision>
  <dcterms:created xsi:type="dcterms:W3CDTF">2013-01-25T01:44:00Z</dcterms:created>
  <dcterms:modified xsi:type="dcterms:W3CDTF">2016-05-20T08:28:30Z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2052-9.1.0.5113</vt:lpwstr>
  </property>
</Properties>
</file>

<file path=docProps/thumbnail.jpeg>
</file>